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7.xml" ContentType="application/vnd.openxmlformats-officedocument.theme+xml"/>
  <Override PartName="/ppt/slideLayouts/slideLayout16.xml" ContentType="application/vnd.openxmlformats-officedocument.presentationml.slideLayout+xml"/>
  <Override PartName="/ppt/theme/theme8.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9.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0.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11.xml" ContentType="application/vnd.openxmlformats-officedocument.theme+xml"/>
  <Override PartName="/ppt/tags/tag8.xml" ContentType="application/vnd.openxmlformats-officedocument.presentationml.tags+xml"/>
  <Override PartName="/ppt/tags/tag9.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12.xml" ContentType="application/vnd.openxmlformats-officedocument.theme+xml"/>
  <Override PartName="/ppt/slideLayouts/slideLayout25.xml" ContentType="application/vnd.openxmlformats-officedocument.presentationml.slideLayout+xml"/>
  <Override PartName="/ppt/theme/theme13.xml" ContentType="application/vnd.openxmlformats-officedocument.theme+xml"/>
  <Override PartName="/ppt/slideLayouts/slideLayout26.xml" ContentType="application/vnd.openxmlformats-officedocument.presentationml.slideLayout+xml"/>
  <Override PartName="/ppt/theme/theme14.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15.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16.xml" ContentType="application/vnd.openxmlformats-officedocument.theme+xml"/>
  <Override PartName="/ppt/slideLayouts/slideLayout33.xml" ContentType="application/vnd.openxmlformats-officedocument.presentationml.slideLayout+xml"/>
  <Override PartName="/ppt/theme/theme17.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18.xml" ContentType="application/vnd.openxmlformats-officedocument.theme+xml"/>
  <Override PartName="/ppt/theme/theme19.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814" r:id="rId1"/>
    <p:sldMasterId id="2147483817" r:id="rId2"/>
    <p:sldMasterId id="2147483823" r:id="rId3"/>
    <p:sldMasterId id="2147483826" r:id="rId4"/>
    <p:sldMasterId id="2147483829" r:id="rId5"/>
    <p:sldMasterId id="2147483832" r:id="rId6"/>
    <p:sldMasterId id="2147483834" r:id="rId7"/>
    <p:sldMasterId id="2147483837" r:id="rId8"/>
    <p:sldMasterId id="2147483839" r:id="rId9"/>
    <p:sldMasterId id="2147483842" r:id="rId10"/>
    <p:sldMasterId id="2147483844" r:id="rId11"/>
    <p:sldMasterId id="2147483847" r:id="rId12"/>
    <p:sldMasterId id="2147483850" r:id="rId13"/>
    <p:sldMasterId id="2147483852" r:id="rId14"/>
    <p:sldMasterId id="2147483854" r:id="rId15"/>
    <p:sldMasterId id="2147483857" r:id="rId16"/>
    <p:sldMasterId id="2147483862" r:id="rId17"/>
    <p:sldMasterId id="2147483648" r:id="rId18"/>
  </p:sldMasterIdLst>
  <p:notesMasterIdLst>
    <p:notesMasterId r:id="rId35"/>
  </p:notesMasterIdLst>
  <p:sldIdLst>
    <p:sldId id="3249" r:id="rId19"/>
    <p:sldId id="1729" r:id="rId20"/>
    <p:sldId id="3250" r:id="rId21"/>
    <p:sldId id="3287" r:id="rId22"/>
    <p:sldId id="3288" r:id="rId23"/>
    <p:sldId id="3282" r:id="rId24"/>
    <p:sldId id="3283" r:id="rId25"/>
    <p:sldId id="3289" r:id="rId26"/>
    <p:sldId id="3290" r:id="rId27"/>
    <p:sldId id="3291" r:id="rId28"/>
    <p:sldId id="3284" r:id="rId29"/>
    <p:sldId id="3292" r:id="rId30"/>
    <p:sldId id="3293" r:id="rId31"/>
    <p:sldId id="3294" r:id="rId32"/>
    <p:sldId id="3295" r:id="rId33"/>
    <p:sldId id="3296" r:id="rId34"/>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1pPr>
    <a:lvl2pPr marL="4572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2pPr>
    <a:lvl3pPr marL="9144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3pPr>
    <a:lvl4pPr marL="13716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4pPr>
    <a:lvl5pPr marL="1828800" algn="l" rtl="0" eaLnBrk="0" fontAlgn="base" hangingPunct="0">
      <a:spcBef>
        <a:spcPct val="0"/>
      </a:spcBef>
      <a:spcAft>
        <a:spcPct val="0"/>
      </a:spcAft>
      <a:defRPr kern="1200">
        <a:solidFill>
          <a:schemeClr val="tx1"/>
        </a:solidFill>
        <a:latin typeface="Century Gothic" panose="020B0502020202020204" pitchFamily="34" charset="0"/>
        <a:ea typeface="微软雅黑" panose="020B0503020204020204" pitchFamily="34" charset="-122"/>
        <a:cs typeface="+mn-cs"/>
      </a:defRPr>
    </a:lvl5pPr>
    <a:lvl6pPr marL="22860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6pPr>
    <a:lvl7pPr marL="27432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7pPr>
    <a:lvl8pPr marL="32004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8pPr>
    <a:lvl9pPr marL="3657600" algn="l" defTabSz="914400" rtl="0" eaLnBrk="1" latinLnBrk="0" hangingPunct="1">
      <a:defRPr kern="1200">
        <a:solidFill>
          <a:schemeClr val="tx1"/>
        </a:solidFill>
        <a:latin typeface="Century Gothic" panose="020B0502020202020204" pitchFamily="34" charset="0"/>
        <a:ea typeface="微软雅黑" panose="020B0503020204020204" pitchFamily="34" charset="-122"/>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3F0B"/>
    <a:srgbClr val="006C39"/>
    <a:srgbClr val="007E42"/>
    <a:srgbClr val="008646"/>
    <a:srgbClr val="006434"/>
    <a:srgbClr val="8E0309"/>
    <a:srgbClr val="194326"/>
    <a:srgbClr val="FFFFFF"/>
    <a:srgbClr val="E7D7B7"/>
    <a:srgbClr val="D5B97E"/>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045" autoAdjust="0"/>
    <p:restoredTop sz="94660"/>
  </p:normalViewPr>
  <p:slideViewPr>
    <p:cSldViewPr snapToGrid="0">
      <p:cViewPr varScale="1">
        <p:scale>
          <a:sx n="117" d="100"/>
          <a:sy n="117" d="100"/>
        </p:scale>
        <p:origin x="1024" y="184"/>
      </p:cViewPr>
      <p:guideLst/>
    </p:cSldViewPr>
  </p:slideViewPr>
  <p:notesTextViewPr>
    <p:cViewPr>
      <p:scale>
        <a:sx n="1" d="1"/>
        <a:sy n="1" d="1"/>
      </p:scale>
      <p:origin x="0" y="0"/>
    </p:cViewPr>
  </p:notesTextViewPr>
  <p:sorterViewPr>
    <p:cViewPr>
      <p:scale>
        <a:sx n="100" d="100"/>
        <a:sy n="100" d="100"/>
      </p:scale>
      <p:origin x="0" y="-1797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8.xml"/><Relationship Id="rId39" Type="http://schemas.openxmlformats.org/officeDocument/2006/relationships/tableStyles" Target="tableStyles.xml"/><Relationship Id="rId21" Type="http://schemas.openxmlformats.org/officeDocument/2006/relationships/slide" Target="slides/slide3.xml"/><Relationship Id="rId34" Type="http://schemas.openxmlformats.org/officeDocument/2006/relationships/slide" Target="slides/slide16.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7.xml"/><Relationship Id="rId33" Type="http://schemas.openxmlformats.org/officeDocument/2006/relationships/slide" Target="slides/slide15.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 Target="slides/slide2.xml"/><Relationship Id="rId29" Type="http://schemas.openxmlformats.org/officeDocument/2006/relationships/slide" Target="slides/slide1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6.xml"/><Relationship Id="rId32" Type="http://schemas.openxmlformats.org/officeDocument/2006/relationships/slide" Target="slides/slide14.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 Target="slides/slide5.xml"/><Relationship Id="rId28" Type="http://schemas.openxmlformats.org/officeDocument/2006/relationships/slide" Target="slides/slide10.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1.xml"/><Relationship Id="rId31"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 Target="slides/slide4.xml"/><Relationship Id="rId27" Type="http://schemas.openxmlformats.org/officeDocument/2006/relationships/slide" Target="slides/slide9.xml"/><Relationship Id="rId30" Type="http://schemas.openxmlformats.org/officeDocument/2006/relationships/slide" Target="slides/slide12.xml"/><Relationship Id="rId35" Type="http://schemas.openxmlformats.org/officeDocument/2006/relationships/notesMaster" Target="notesMasters/notesMaster1.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10.jpe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9.jpeg>
</file>

<file path=ppt/media/image4.png>
</file>

<file path=ppt/media/image40.png>
</file>

<file path=ppt/media/image41.jpeg>
</file>

<file path=ppt/media/image45.jpeg>
</file>

<file path=ppt/media/image46.jpeg>
</file>

<file path=ppt/media/image47.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fld id="{276123E4-4C7F-4FE4-BE3C-67F6514FFE8D}" type="datetimeFigureOut">
              <a:rPr lang="zh-CN" altLang="en-US" smtClean="0"/>
              <a:pPr>
                <a:defRPr/>
              </a:pPr>
              <a:t>2025/5/19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dirty="0"/>
              <a:t>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微软雅黑" panose="020B0503020204020204" pitchFamily="34" charset="-122"/>
                <a:ea typeface="微软雅黑" panose="020B0503020204020204" pitchFamily="34" charset="-122"/>
              </a:defRPr>
            </a:lvl1pPr>
          </a:lstStyle>
          <a:p>
            <a:pPr>
              <a:defRPr/>
            </a:pPr>
            <a:fld id="{CD7A2CCA-E5D5-4859-8035-B358016F08F8}" type="slidenum">
              <a:rPr lang="zh-CN" altLang="en-US" smtClean="0"/>
              <a:pPr>
                <a:defRPr/>
              </a:pPr>
              <a:t>‹#›</a:t>
            </a:fld>
            <a:endParaRPr lang="zh-CN" alt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rtl="0" eaLnBrk="0" fontAlgn="base" hangingPunct="0">
      <a:spcBef>
        <a:spcPct val="30000"/>
      </a:spcBef>
      <a:spcAft>
        <a:spcPct val="0"/>
      </a:spcAft>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a:t>
            </a:fld>
            <a:endParaRPr lang="zh-CN" altLang="en-US" dirty="0"/>
          </a:p>
        </p:txBody>
      </p:sp>
    </p:spTree>
    <p:extLst>
      <p:ext uri="{BB962C8B-B14F-4D97-AF65-F5344CB8AC3E}">
        <p14:creationId xmlns:p14="http://schemas.microsoft.com/office/powerpoint/2010/main" val="3458352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10</a:t>
            </a:fld>
            <a:endParaRPr lang="zh-CN" altLang="en-US" dirty="0"/>
          </a:p>
        </p:txBody>
      </p:sp>
    </p:spTree>
    <p:extLst>
      <p:ext uri="{BB962C8B-B14F-4D97-AF65-F5344CB8AC3E}">
        <p14:creationId xmlns:p14="http://schemas.microsoft.com/office/powerpoint/2010/main" val="2575261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11</a:t>
            </a:fld>
            <a:endParaRPr lang="zh-CN" altLang="en-US" dirty="0"/>
          </a:p>
        </p:txBody>
      </p:sp>
    </p:spTree>
    <p:extLst>
      <p:ext uri="{BB962C8B-B14F-4D97-AF65-F5344CB8AC3E}">
        <p14:creationId xmlns:p14="http://schemas.microsoft.com/office/powerpoint/2010/main" val="2236526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12</a:t>
            </a:fld>
            <a:endParaRPr lang="zh-CN" altLang="en-US" dirty="0"/>
          </a:p>
        </p:txBody>
      </p:sp>
    </p:spTree>
    <p:extLst>
      <p:ext uri="{BB962C8B-B14F-4D97-AF65-F5344CB8AC3E}">
        <p14:creationId xmlns:p14="http://schemas.microsoft.com/office/powerpoint/2010/main" val="24203159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13</a:t>
            </a:fld>
            <a:endParaRPr lang="zh-CN" altLang="en-US" dirty="0"/>
          </a:p>
        </p:txBody>
      </p:sp>
    </p:spTree>
    <p:extLst>
      <p:ext uri="{BB962C8B-B14F-4D97-AF65-F5344CB8AC3E}">
        <p14:creationId xmlns:p14="http://schemas.microsoft.com/office/powerpoint/2010/main" val="15383859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14</a:t>
            </a:fld>
            <a:endParaRPr lang="zh-CN" altLang="en-US" dirty="0"/>
          </a:p>
        </p:txBody>
      </p:sp>
    </p:spTree>
    <p:extLst>
      <p:ext uri="{BB962C8B-B14F-4D97-AF65-F5344CB8AC3E}">
        <p14:creationId xmlns:p14="http://schemas.microsoft.com/office/powerpoint/2010/main" val="1436852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15</a:t>
            </a:fld>
            <a:endParaRPr lang="zh-CN" altLang="en-US" dirty="0"/>
          </a:p>
        </p:txBody>
      </p:sp>
    </p:spTree>
    <p:extLst>
      <p:ext uri="{BB962C8B-B14F-4D97-AF65-F5344CB8AC3E}">
        <p14:creationId xmlns:p14="http://schemas.microsoft.com/office/powerpoint/2010/main" val="23864196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16</a:t>
            </a:fld>
            <a:endParaRPr lang="zh-CN" altLang="en-US" dirty="0"/>
          </a:p>
        </p:txBody>
      </p:sp>
    </p:spTree>
    <p:extLst>
      <p:ext uri="{BB962C8B-B14F-4D97-AF65-F5344CB8AC3E}">
        <p14:creationId xmlns:p14="http://schemas.microsoft.com/office/powerpoint/2010/main" val="3677022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2560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fontAlgn="base">
              <a:spcBef>
                <a:spcPct val="0"/>
              </a:spcBef>
              <a:spcAft>
                <a:spcPct val="0"/>
              </a:spcAft>
            </a:pPr>
            <a:fld id="{3719AF1A-C455-4844-80A4-D9AEE66907DC}" type="slidenum">
              <a:rPr lang="zh-CN" altLang="en-US" smtClean="0">
                <a:latin typeface="微软雅黑" panose="020B0503020204020204" pitchFamily="34" charset="-122"/>
              </a:rPr>
              <a:pPr fontAlgn="base">
                <a:spcBef>
                  <a:spcPct val="0"/>
                </a:spcBef>
                <a:spcAft>
                  <a:spcPct val="0"/>
                </a:spcAft>
              </a:pPr>
              <a:t>2</a:t>
            </a:fld>
            <a:endParaRPr lang="zh-CN" altLang="en-US" dirty="0">
              <a:latin typeface="微软雅黑" panose="020B0503020204020204" pitchFamily="34"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3</a:t>
            </a:fld>
            <a:endParaRPr lang="zh-CN" altLang="en-US" dirty="0"/>
          </a:p>
        </p:txBody>
      </p:sp>
    </p:spTree>
    <p:extLst>
      <p:ext uri="{BB962C8B-B14F-4D97-AF65-F5344CB8AC3E}">
        <p14:creationId xmlns:p14="http://schemas.microsoft.com/office/powerpoint/2010/main" val="40248947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4</a:t>
            </a:fld>
            <a:endParaRPr lang="zh-CN" altLang="en-US" dirty="0"/>
          </a:p>
        </p:txBody>
      </p:sp>
    </p:spTree>
    <p:extLst>
      <p:ext uri="{BB962C8B-B14F-4D97-AF65-F5344CB8AC3E}">
        <p14:creationId xmlns:p14="http://schemas.microsoft.com/office/powerpoint/2010/main" val="2225391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5</a:t>
            </a:fld>
            <a:endParaRPr lang="zh-CN" altLang="en-US" dirty="0"/>
          </a:p>
        </p:txBody>
      </p:sp>
    </p:spTree>
    <p:extLst>
      <p:ext uri="{BB962C8B-B14F-4D97-AF65-F5344CB8AC3E}">
        <p14:creationId xmlns:p14="http://schemas.microsoft.com/office/powerpoint/2010/main" val="1378508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6</a:t>
            </a:fld>
            <a:endParaRPr lang="zh-CN" altLang="en-US" dirty="0"/>
          </a:p>
        </p:txBody>
      </p:sp>
    </p:spTree>
    <p:extLst>
      <p:ext uri="{BB962C8B-B14F-4D97-AF65-F5344CB8AC3E}">
        <p14:creationId xmlns:p14="http://schemas.microsoft.com/office/powerpoint/2010/main" val="2305883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7</a:t>
            </a:fld>
            <a:endParaRPr lang="zh-CN" altLang="en-US" dirty="0"/>
          </a:p>
        </p:txBody>
      </p:sp>
    </p:spTree>
    <p:extLst>
      <p:ext uri="{BB962C8B-B14F-4D97-AF65-F5344CB8AC3E}">
        <p14:creationId xmlns:p14="http://schemas.microsoft.com/office/powerpoint/2010/main" val="1701213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8</a:t>
            </a:fld>
            <a:endParaRPr lang="zh-CN" altLang="en-US" dirty="0"/>
          </a:p>
        </p:txBody>
      </p:sp>
    </p:spTree>
    <p:extLst>
      <p:ext uri="{BB962C8B-B14F-4D97-AF65-F5344CB8AC3E}">
        <p14:creationId xmlns:p14="http://schemas.microsoft.com/office/powerpoint/2010/main" val="2231457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CD7A2CCA-E5D5-4859-8035-B358016F08F8}" type="slidenum">
              <a:rPr lang="zh-CN" altLang="en-US" smtClean="0"/>
              <a:pPr>
                <a:defRPr/>
              </a:pPr>
              <a:t>9</a:t>
            </a:fld>
            <a:endParaRPr lang="zh-CN" altLang="en-US" dirty="0"/>
          </a:p>
        </p:txBody>
      </p:sp>
    </p:spTree>
    <p:extLst>
      <p:ext uri="{BB962C8B-B14F-4D97-AF65-F5344CB8AC3E}">
        <p14:creationId xmlns:p14="http://schemas.microsoft.com/office/powerpoint/2010/main" val="18884863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5.xml"/><Relationship Id="rId5" Type="http://schemas.openxmlformats.org/officeDocument/2006/relationships/image" Target="../media/image14.png"/><Relationship Id="rId4" Type="http://schemas.openxmlformats.org/officeDocument/2006/relationships/image" Target="../media/image1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jpeg"/><Relationship Id="rId1" Type="http://schemas.openxmlformats.org/officeDocument/2006/relationships/slideMaster" Target="../slideMasters/slideMaster5.xml"/><Relationship Id="rId4" Type="http://schemas.openxmlformats.org/officeDocument/2006/relationships/image" Target="../media/image1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png"/><Relationship Id="rId1" Type="http://schemas.openxmlformats.org/officeDocument/2006/relationships/slideMaster" Target="../slideMasters/slideMaster8.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Master" Target="../slideMasters/slideMaster9.xml"/><Relationship Id="rId4" Type="http://schemas.openxmlformats.org/officeDocument/2006/relationships/image" Target="../media/image24.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0.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6.png"/><Relationship Id="rId1" Type="http://schemas.openxmlformats.org/officeDocument/2006/relationships/slideMaster" Target="../slideMasters/slideMaster11.xml"/></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11.xml"/><Relationship Id="rId2" Type="http://schemas.openxmlformats.org/officeDocument/2006/relationships/tags" Target="../tags/tag9.xml"/><Relationship Id="rId1" Type="http://schemas.openxmlformats.org/officeDocument/2006/relationships/tags" Target="../tags/tag8.xml"/><Relationship Id="rId4" Type="http://schemas.openxmlformats.org/officeDocument/2006/relationships/image" Target="../media/image27.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Master" Target="../slideMasters/slideMaster1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1.png"/><Relationship Id="rId1" Type="http://schemas.openxmlformats.org/officeDocument/2006/relationships/slideMaster" Target="../slideMasters/slideMaster14.xml"/><Relationship Id="rId4" Type="http://schemas.openxmlformats.org/officeDocument/2006/relationships/image" Target="../media/image14.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29.png"/><Relationship Id="rId1" Type="http://schemas.openxmlformats.org/officeDocument/2006/relationships/slideMaster" Target="../slideMasters/slideMaster15.xml"/><Relationship Id="rId4" Type="http://schemas.openxmlformats.org/officeDocument/2006/relationships/image" Target="../media/image33.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4.png"/><Relationship Id="rId1" Type="http://schemas.openxmlformats.org/officeDocument/2006/relationships/slideMaster" Target="../slideMasters/slideMaster15.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6.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6.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6.png"/><Relationship Id="rId1" Type="http://schemas.openxmlformats.org/officeDocument/2006/relationships/slideMaster" Target="../slideMasters/slideMaster16.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4.png"/><Relationship Id="rId1" Type="http://schemas.openxmlformats.org/officeDocument/2006/relationships/slideMaster" Target="../slideMasters/slideMaster16.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4.png"/><Relationship Id="rId1" Type="http://schemas.openxmlformats.org/officeDocument/2006/relationships/slideMaster" Target="../slideMasters/slideMaster17.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xml"/><Relationship Id="rId1" Type="http://schemas.openxmlformats.org/officeDocument/2006/relationships/tags" Target="../tags/tag3.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5.png"/><Relationship Id="rId1" Type="http://schemas.openxmlformats.org/officeDocument/2006/relationships/slideMaster" Target="../slideMasters/slideMaster18.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8.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Master" Target="../slideMasters/slideMaster18.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8.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Master" Target="../slideMasters/slideMaster18.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Master" Target="../slideMasters/slideMaster2.xml"/><Relationship Id="rId1" Type="http://schemas.openxmlformats.org/officeDocument/2006/relationships/tags" Target="../tags/tag5.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8.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8.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8.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8.xml"/></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jpe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样式1-首页">
    <p:spTree>
      <p:nvGrpSpPr>
        <p:cNvPr id="1" name=""/>
        <p:cNvGrpSpPr/>
        <p:nvPr/>
      </p:nvGrpSpPr>
      <p:grpSpPr>
        <a:xfrm>
          <a:off x="0" y="0"/>
          <a:ext cx="0" cy="0"/>
          <a:chOff x="0" y="0"/>
          <a:chExt cx="0" cy="0"/>
        </a:xfrm>
      </p:grpSpPr>
      <p:pic>
        <p:nvPicPr>
          <p:cNvPr id="11" name="图片 10"/>
          <p:cNvPicPr>
            <a:picLocks noChangeAspect="1"/>
          </p:cNvPicPr>
          <p:nvPr userDrawn="1"/>
        </p:nvPicPr>
        <p:blipFill rotWithShape="1">
          <a:blip r:embed="rId2" cstate="print">
            <a:extLst>
              <a:ext uri="{28A0092B-C50C-407E-A947-70E740481C1C}">
                <a14:useLocalDpi xmlns:a14="http://schemas.microsoft.com/office/drawing/2010/main"/>
              </a:ext>
            </a:extLst>
          </a:blip>
          <a:srcRect r="25963"/>
          <a:stretch/>
        </p:blipFill>
        <p:spPr>
          <a:xfrm>
            <a:off x="7191376" y="133072"/>
            <a:ext cx="5028334" cy="6535793"/>
          </a:xfrm>
          <a:prstGeom prst="rect">
            <a:avLst/>
          </a:prstGeom>
        </p:spPr>
      </p:pic>
      <p:sp>
        <p:nvSpPr>
          <p:cNvPr id="7" name="矩形 6">
            <a:extLst>
              <a:ext uri="{FF2B5EF4-FFF2-40B4-BE49-F238E27FC236}">
                <a16:creationId xmlns:a16="http://schemas.microsoft.com/office/drawing/2014/main" id="{902F5BB1-3479-4B75-8121-C76027E92312}"/>
              </a:ext>
            </a:extLst>
          </p:cNvPr>
          <p:cNvSpPr/>
          <p:nvPr userDrawn="1"/>
        </p:nvSpPr>
        <p:spPr>
          <a:xfrm>
            <a:off x="0" y="1484313"/>
            <a:ext cx="2930035"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5" name="文本占位符 12">
            <a:extLst>
              <a:ext uri="{FF2B5EF4-FFF2-40B4-BE49-F238E27FC236}">
                <a16:creationId xmlns:a16="http://schemas.microsoft.com/office/drawing/2014/main" id="{F63B7C85-1073-4365-852C-DE0C04E61BED}"/>
              </a:ext>
            </a:extLst>
          </p:cNvPr>
          <p:cNvSpPr>
            <a:spLocks noGrp="1"/>
          </p:cNvSpPr>
          <p:nvPr>
            <p:ph type="body" sz="quarter" idx="12"/>
          </p:nvPr>
        </p:nvSpPr>
        <p:spPr>
          <a:xfrm>
            <a:off x="3697615" y="4908366"/>
            <a:ext cx="7059690" cy="410335"/>
          </a:xfrm>
        </p:spPr>
        <p:txBody>
          <a:bodyPr>
            <a:normAutofit/>
          </a:bodyPr>
          <a:lstStyle>
            <a:lvl1pPr marL="0" indent="0">
              <a:buNone/>
              <a:defRPr sz="2000">
                <a:solidFill>
                  <a:schemeClr val="tx1"/>
                </a:solidFill>
              </a:defRPr>
            </a:lvl1pPr>
          </a:lstStyle>
          <a:p>
            <a:pPr lvl="0"/>
            <a:r>
              <a:rPr lang="zh-CN" altLang="en-US" dirty="0"/>
              <a:t>编辑母版文本样式</a:t>
            </a:r>
          </a:p>
        </p:txBody>
      </p:sp>
      <p:sp>
        <p:nvSpPr>
          <p:cNvPr id="8" name="矩形 7">
            <a:extLst>
              <a:ext uri="{FF2B5EF4-FFF2-40B4-BE49-F238E27FC236}">
                <a16:creationId xmlns:a16="http://schemas.microsoft.com/office/drawing/2014/main" id="{E2FF2961-8E0B-4CFB-9897-39262A918722}"/>
              </a:ext>
            </a:extLst>
          </p:cNvPr>
          <p:cNvSpPr/>
          <p:nvPr userDrawn="1"/>
        </p:nvSpPr>
        <p:spPr>
          <a:xfrm>
            <a:off x="11525250" y="1484311"/>
            <a:ext cx="666749"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9" name="矩形 8">
            <a:extLst>
              <a:ext uri="{FF2B5EF4-FFF2-40B4-BE49-F238E27FC236}">
                <a16:creationId xmlns:a16="http://schemas.microsoft.com/office/drawing/2014/main" id="{902F5BB1-3479-4B75-8121-C76027E92312}"/>
              </a:ext>
            </a:extLst>
          </p:cNvPr>
          <p:cNvSpPr/>
          <p:nvPr userDrawn="1"/>
        </p:nvSpPr>
        <p:spPr>
          <a:xfrm>
            <a:off x="2927998" y="1484310"/>
            <a:ext cx="377842"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902F5BB1-3479-4B75-8121-C76027E92312}"/>
              </a:ext>
            </a:extLst>
          </p:cNvPr>
          <p:cNvSpPr/>
          <p:nvPr userDrawn="1"/>
        </p:nvSpPr>
        <p:spPr>
          <a:xfrm>
            <a:off x="11121340" y="1484310"/>
            <a:ext cx="403257"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2" name="文本框 11">
            <a:extLst>
              <a:ext uri="{FF2B5EF4-FFF2-40B4-BE49-F238E27FC236}">
                <a16:creationId xmlns:a16="http://schemas.microsoft.com/office/drawing/2014/main" id="{DF269877-3713-4708-B674-1A813AB36FFC}"/>
              </a:ext>
            </a:extLst>
          </p:cNvPr>
          <p:cNvSpPr txBox="1"/>
          <p:nvPr userDrawn="1"/>
        </p:nvSpPr>
        <p:spPr>
          <a:xfrm rot="16200000">
            <a:off x="10462781" y="3524086"/>
            <a:ext cx="3170099" cy="261610"/>
          </a:xfrm>
          <a:prstGeom prst="rect">
            <a:avLst/>
          </a:prstGeom>
          <a:noFill/>
        </p:spPr>
        <p:txBody>
          <a:bodyPr wrap="square" rtlCol="0">
            <a:noAutofit/>
          </a:bodyPr>
          <a:lstStyle>
            <a:defPPr>
              <a:defRPr lang="zh-CN"/>
            </a:defPPr>
            <a:lvl1pPr algn="dist">
              <a:defRPr sz="1100" b="1">
                <a:solidFill>
                  <a:schemeClr val="bg1">
                    <a:alpha val="22000"/>
                  </a:schemeClr>
                </a:solidFill>
                <a:latin typeface="Arial" panose="020B0604020202020204" pitchFamily="34" charset="0"/>
                <a:cs typeface="Arial" panose="020B0604020202020204" pitchFamily="34" charset="0"/>
              </a:defRPr>
            </a:lvl1pPr>
          </a:lstStyle>
          <a:p>
            <a:pPr marL="0" marR="0" lvl="0" indent="0" algn="dist" defTabSz="914400" rtl="0" eaLnBrk="0" fontAlgn="base" latinLnBrk="0" hangingPunct="0">
              <a:lnSpc>
                <a:spcPct val="100000"/>
              </a:lnSpc>
              <a:spcBef>
                <a:spcPct val="0"/>
              </a:spcBef>
              <a:spcAft>
                <a:spcPct val="0"/>
              </a:spcAft>
              <a:buClrTx/>
              <a:buSzTx/>
              <a:buFontTx/>
              <a:buNone/>
              <a:tabLst/>
              <a:defRPr/>
            </a:pPr>
            <a:r>
              <a:rPr kumimoji="0" lang="en-US" altLang="zh-CN" sz="1100" b="1" i="0" u="none" strike="noStrike" kern="1200" cap="none" spc="0" normalizeH="0" baseline="0" noProof="0" dirty="0">
                <a:ln>
                  <a:noFill/>
                </a:ln>
                <a:solidFill>
                  <a:prstClr val="white">
                    <a:alpha val="5000"/>
                  </a:prstClr>
                </a:solidFill>
                <a:effectLst/>
                <a:uLnTx/>
                <a:uFillTx/>
                <a:latin typeface="Arial" panose="020B0604020202020204" pitchFamily="34" charset="0"/>
                <a:ea typeface="微软雅黑" panose="020B0503020204020204" pitchFamily="34" charset="-122"/>
                <a:cs typeface="Arial" panose="020B0604020202020204" pitchFamily="34" charset="0"/>
              </a:rPr>
              <a:t>BEIJING INSTITUTE OF TECHNOLOGY</a:t>
            </a:r>
          </a:p>
        </p:txBody>
      </p:sp>
      <p:pic>
        <p:nvPicPr>
          <p:cNvPr id="41" name="图片 4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74738" y="515429"/>
            <a:ext cx="2295327" cy="504694"/>
          </a:xfrm>
          <a:prstGeom prst="rect">
            <a:avLst/>
          </a:prstGeom>
        </p:spPr>
      </p:pic>
      <p:cxnSp>
        <p:nvCxnSpPr>
          <p:cNvPr id="42" name="直接连接符 41"/>
          <p:cNvCxnSpPr/>
          <p:nvPr userDrawn="1"/>
        </p:nvCxnSpPr>
        <p:spPr>
          <a:xfrm>
            <a:off x="2927998" y="1355988"/>
            <a:ext cx="0" cy="458984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userDrawn="1"/>
        </p:nvCxnSpPr>
        <p:spPr>
          <a:xfrm>
            <a:off x="11522544" y="1400593"/>
            <a:ext cx="0" cy="454523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69" name="组合 68"/>
          <p:cNvGrpSpPr/>
          <p:nvPr userDrawn="1"/>
        </p:nvGrpSpPr>
        <p:grpSpPr>
          <a:xfrm>
            <a:off x="566553" y="2031917"/>
            <a:ext cx="1778298" cy="3243219"/>
            <a:chOff x="611818" y="2031917"/>
            <a:chExt cx="1709547" cy="3117834"/>
          </a:xfrm>
        </p:grpSpPr>
        <p:grpSp>
          <p:nvGrpSpPr>
            <p:cNvPr id="70" name="组合 69"/>
            <p:cNvGrpSpPr/>
            <p:nvPr/>
          </p:nvGrpSpPr>
          <p:grpSpPr>
            <a:xfrm>
              <a:off x="611818" y="2051403"/>
              <a:ext cx="567014" cy="3098348"/>
              <a:chOff x="11305242" y="2003776"/>
              <a:chExt cx="354194" cy="1935432"/>
            </a:xfrm>
            <a:solidFill>
              <a:schemeClr val="bg1">
                <a:alpha val="5000"/>
              </a:schemeClr>
            </a:solidFill>
          </p:grpSpPr>
          <p:sp>
            <p:nvSpPr>
              <p:cNvPr id="85" name="Freeform 5">
                <a:extLst>
                  <a:ext uri="{FF2B5EF4-FFF2-40B4-BE49-F238E27FC236}">
                    <a16:creationId xmlns:a16="http://schemas.microsoft.com/office/drawing/2014/main" id="{7EF8326A-A460-4F1F-A35E-22F6C0E02782}"/>
                  </a:ext>
                </a:extLst>
              </p:cNvPr>
              <p:cNvSpPr>
                <a:spLocks/>
              </p:cNvSpPr>
              <p:nvPr/>
            </p:nvSpPr>
            <p:spPr bwMode="auto">
              <a:xfrm>
                <a:off x="11307751" y="3052538"/>
                <a:ext cx="345981" cy="390126"/>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6" name="Freeform 6">
                <a:extLst>
                  <a:ext uri="{FF2B5EF4-FFF2-40B4-BE49-F238E27FC236}">
                    <a16:creationId xmlns:a16="http://schemas.microsoft.com/office/drawing/2014/main" id="{CC1FA68D-3307-481A-8E89-D3CB2E8693F4}"/>
                  </a:ext>
                </a:extLst>
              </p:cNvPr>
              <p:cNvSpPr>
                <a:spLocks/>
              </p:cNvSpPr>
              <p:nvPr/>
            </p:nvSpPr>
            <p:spPr bwMode="auto">
              <a:xfrm>
                <a:off x="11382341" y="3639427"/>
                <a:ext cx="199170" cy="299781"/>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87" name="组合 86">
                <a:extLst>
                  <a:ext uri="{FF2B5EF4-FFF2-40B4-BE49-F238E27FC236}">
                    <a16:creationId xmlns:a16="http://schemas.microsoft.com/office/drawing/2014/main" id="{C7A6E3E5-9A1F-4E06-9E71-F1D7E5C11C32}"/>
                  </a:ext>
                </a:extLst>
              </p:cNvPr>
              <p:cNvGrpSpPr/>
              <p:nvPr/>
            </p:nvGrpSpPr>
            <p:grpSpPr>
              <a:xfrm>
                <a:off x="11305242" y="2003776"/>
                <a:ext cx="354194" cy="439406"/>
                <a:chOff x="5548313" y="2084388"/>
                <a:chExt cx="547688" cy="679451"/>
              </a:xfrm>
              <a:grpFill/>
            </p:grpSpPr>
            <p:sp>
              <p:nvSpPr>
                <p:cNvPr id="92"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3"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88" name="组合 87">
                <a:extLst>
                  <a:ext uri="{FF2B5EF4-FFF2-40B4-BE49-F238E27FC236}">
                    <a16:creationId xmlns:a16="http://schemas.microsoft.com/office/drawing/2014/main" id="{B92E7EB9-3312-4310-B5FA-50F0FA6CFB99}"/>
                  </a:ext>
                </a:extLst>
              </p:cNvPr>
              <p:cNvGrpSpPr/>
              <p:nvPr/>
            </p:nvGrpSpPr>
            <p:grpSpPr>
              <a:xfrm>
                <a:off x="11380191" y="2640087"/>
                <a:ext cx="214274" cy="229664"/>
                <a:chOff x="3792874" y="3156423"/>
                <a:chExt cx="331330" cy="355128"/>
              </a:xfrm>
              <a:grpFill/>
            </p:grpSpPr>
            <p:sp>
              <p:nvSpPr>
                <p:cNvPr id="89"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0"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1"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71" name="组合 70"/>
            <p:cNvGrpSpPr/>
            <p:nvPr userDrawn="1"/>
          </p:nvGrpSpPr>
          <p:grpSpPr>
            <a:xfrm>
              <a:off x="1752713" y="2031917"/>
              <a:ext cx="568652" cy="3091276"/>
              <a:chOff x="1752714" y="2031919"/>
              <a:chExt cx="568653" cy="3091274"/>
            </a:xfrm>
          </p:grpSpPr>
          <p:grpSp>
            <p:nvGrpSpPr>
              <p:cNvPr id="72" name="组合 71">
                <a:extLst>
                  <a:ext uri="{FF2B5EF4-FFF2-40B4-BE49-F238E27FC236}">
                    <a16:creationId xmlns:a16="http://schemas.microsoft.com/office/drawing/2014/main" id="{4EB45816-40C4-4065-9181-C29D2BECD84E}"/>
                  </a:ext>
                </a:extLst>
              </p:cNvPr>
              <p:cNvGrpSpPr/>
              <p:nvPr/>
            </p:nvGrpSpPr>
            <p:grpSpPr>
              <a:xfrm>
                <a:off x="1769227" y="3776579"/>
                <a:ext cx="501270" cy="527572"/>
                <a:chOff x="6113463" y="3541713"/>
                <a:chExt cx="484188" cy="509588"/>
              </a:xfrm>
              <a:solidFill>
                <a:schemeClr val="bg1">
                  <a:alpha val="5000"/>
                </a:schemeClr>
              </a:solidFill>
            </p:grpSpPr>
            <p:sp>
              <p:nvSpPr>
                <p:cNvPr id="83"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4"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3" name="组合 72">
                <a:extLst>
                  <a:ext uri="{FF2B5EF4-FFF2-40B4-BE49-F238E27FC236}">
                    <a16:creationId xmlns:a16="http://schemas.microsoft.com/office/drawing/2014/main" id="{C43281D5-D15F-4210-8FEF-5D0B83A54FD6}"/>
                  </a:ext>
                </a:extLst>
              </p:cNvPr>
              <p:cNvGrpSpPr/>
              <p:nvPr/>
            </p:nvGrpSpPr>
            <p:grpSpPr>
              <a:xfrm>
                <a:off x="1752714" y="2031919"/>
                <a:ext cx="568653" cy="718220"/>
                <a:chOff x="6108700" y="2066926"/>
                <a:chExt cx="549275" cy="693738"/>
              </a:xfrm>
              <a:solidFill>
                <a:schemeClr val="bg1">
                  <a:alpha val="5000"/>
                </a:schemeClr>
              </a:solidFill>
            </p:grpSpPr>
            <p:sp>
              <p:nvSpPr>
                <p:cNvPr id="81"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2"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4" name="组合 73">
                <a:extLst>
                  <a:ext uri="{FF2B5EF4-FFF2-40B4-BE49-F238E27FC236}">
                    <a16:creationId xmlns:a16="http://schemas.microsoft.com/office/drawing/2014/main" id="{CD1C2EA2-DECB-4C4E-997D-8417E76BE944}"/>
                  </a:ext>
                </a:extLst>
              </p:cNvPr>
              <p:cNvGrpSpPr/>
              <p:nvPr/>
            </p:nvGrpSpPr>
            <p:grpSpPr>
              <a:xfrm>
                <a:off x="1855433" y="3075554"/>
                <a:ext cx="381292" cy="328704"/>
                <a:chOff x="6186488" y="2930526"/>
                <a:chExt cx="368300" cy="317500"/>
              </a:xfrm>
              <a:solidFill>
                <a:schemeClr val="bg1">
                  <a:alpha val="5000"/>
                </a:schemeClr>
              </a:solidFill>
            </p:grpSpPr>
            <p:sp>
              <p:nvSpPr>
                <p:cNvPr id="78"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9"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0"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5" name="组合 74"/>
              <p:cNvGrpSpPr/>
              <p:nvPr/>
            </p:nvGrpSpPr>
            <p:grpSpPr>
              <a:xfrm>
                <a:off x="1804180" y="4681015"/>
                <a:ext cx="442058" cy="442178"/>
                <a:chOff x="11893476" y="1994536"/>
                <a:chExt cx="277932" cy="278006"/>
              </a:xfrm>
              <a:solidFill>
                <a:schemeClr val="bg1">
                  <a:alpha val="5000"/>
                </a:schemeClr>
              </a:solidFill>
            </p:grpSpPr>
            <p:sp>
              <p:nvSpPr>
                <p:cNvPr id="76"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5308" cy="27343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7" name="Freeform 12">
                  <a:extLst>
                    <a:ext uri="{FF2B5EF4-FFF2-40B4-BE49-F238E27FC236}">
                      <a16:creationId xmlns:a16="http://schemas.microsoft.com/office/drawing/2014/main" id="{D88D9717-3185-4A77-8E18-2A8659D441F7}"/>
                    </a:ext>
                  </a:extLst>
                </p:cNvPr>
                <p:cNvSpPr>
                  <a:spLocks/>
                </p:cNvSpPr>
                <p:nvPr/>
              </p:nvSpPr>
              <p:spPr bwMode="auto">
                <a:xfrm>
                  <a:off x="11893476" y="2009127"/>
                  <a:ext cx="105167" cy="263415"/>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
        <p:nvSpPr>
          <p:cNvPr id="44" name="文本占位符 12">
            <a:extLst>
              <a:ext uri="{FF2B5EF4-FFF2-40B4-BE49-F238E27FC236}">
                <a16:creationId xmlns:a16="http://schemas.microsoft.com/office/drawing/2014/main" id="{562B6659-3604-4A5D-84A6-6A47FE169869}"/>
              </a:ext>
            </a:extLst>
          </p:cNvPr>
          <p:cNvSpPr>
            <a:spLocks noGrp="1"/>
          </p:cNvSpPr>
          <p:nvPr>
            <p:ph type="body" sz="quarter" idx="13"/>
          </p:nvPr>
        </p:nvSpPr>
        <p:spPr>
          <a:xfrm>
            <a:off x="3697616" y="1658264"/>
            <a:ext cx="7059689" cy="2267551"/>
          </a:xfrm>
        </p:spPr>
        <p:txBody>
          <a:bodyPr>
            <a:normAutofit/>
          </a:bodyPr>
          <a:lstStyle>
            <a:lvl1pPr marL="0" indent="0">
              <a:spcBef>
                <a:spcPts val="0"/>
              </a:spcBef>
              <a:buNone/>
              <a:defRPr sz="5600" b="1">
                <a:solidFill>
                  <a:schemeClr val="tx1"/>
                </a:solidFill>
                <a:latin typeface="+mn-ea"/>
                <a:ea typeface="+mn-ea"/>
              </a:defRPr>
            </a:lvl1pPr>
          </a:lstStyle>
          <a:p>
            <a:pPr lvl="0"/>
            <a:r>
              <a:rPr lang="zh-CN" altLang="en-US" dirty="0"/>
              <a:t>编辑母版文本样式</a:t>
            </a:r>
            <a:endParaRPr lang="en-US" altLang="zh-CN" dirty="0"/>
          </a:p>
          <a:p>
            <a:pPr lvl="0"/>
            <a:r>
              <a:rPr lang="zh-CN" altLang="en-US" dirty="0"/>
              <a:t>输入标题</a:t>
            </a:r>
          </a:p>
        </p:txBody>
      </p:sp>
    </p:spTree>
    <p:extLst>
      <p:ext uri="{BB962C8B-B14F-4D97-AF65-F5344CB8AC3E}">
        <p14:creationId xmlns:p14="http://schemas.microsoft.com/office/powerpoint/2010/main" val="1746832868"/>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封面样式4-尾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10414" y="0"/>
            <a:ext cx="8336943" cy="6860043"/>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10414" y="0"/>
            <a:ext cx="12202413" cy="6858000"/>
          </a:xfrm>
          <a:prstGeom prst="rect">
            <a:avLst/>
          </a:prstGeom>
          <a:gradFill flip="none" rotWithShape="1">
            <a:gsLst>
              <a:gs pos="0">
                <a:schemeClr val="accent1">
                  <a:lumMod val="100000"/>
                  <a:alpha val="0"/>
                </a:schemeClr>
              </a:gs>
              <a:gs pos="50000">
                <a:schemeClr val="accent1">
                  <a:lumMod val="100000"/>
                </a:schemeClr>
              </a:gs>
              <a:gs pos="100000">
                <a:schemeClr val="accent1">
                  <a:lumMod val="10000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40" name="图片 3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03566" y="501046"/>
            <a:ext cx="2203058" cy="616640"/>
          </a:xfrm>
          <a:prstGeom prst="rect">
            <a:avLst/>
          </a:prstGeom>
        </p:spPr>
      </p:pic>
      <p:grpSp>
        <p:nvGrpSpPr>
          <p:cNvPr id="41" name="组合 40"/>
          <p:cNvGrpSpPr/>
          <p:nvPr userDrawn="1"/>
        </p:nvGrpSpPr>
        <p:grpSpPr>
          <a:xfrm>
            <a:off x="7388034" y="5891503"/>
            <a:ext cx="4041392" cy="497055"/>
            <a:chOff x="671368" y="6061309"/>
            <a:chExt cx="2479573" cy="304965"/>
          </a:xfrm>
          <a:gradFill>
            <a:gsLst>
              <a:gs pos="0">
                <a:schemeClr val="accent1">
                  <a:lumMod val="5000"/>
                  <a:lumOff val="95000"/>
                  <a:alpha val="4000"/>
                </a:schemeClr>
              </a:gs>
              <a:gs pos="100000">
                <a:schemeClr val="bg1">
                  <a:alpha val="12000"/>
                </a:schemeClr>
              </a:gs>
            </a:gsLst>
            <a:lin ang="16200000" scaled="0"/>
          </a:gradFill>
        </p:grpSpPr>
        <p:grpSp>
          <p:nvGrpSpPr>
            <p:cNvPr id="42" name="组合 41"/>
            <p:cNvGrpSpPr/>
            <p:nvPr userDrawn="1"/>
          </p:nvGrpSpPr>
          <p:grpSpPr>
            <a:xfrm>
              <a:off x="2098445" y="6064781"/>
              <a:ext cx="1052496" cy="298683"/>
              <a:chOff x="2373567" y="1096524"/>
              <a:chExt cx="2578404" cy="731714"/>
            </a:xfrm>
            <a:grpFill/>
          </p:grpSpPr>
          <p:sp>
            <p:nvSpPr>
              <p:cNvPr id="57"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8" name="Freeform 6">
                <a:extLst>
                  <a:ext uri="{FF2B5EF4-FFF2-40B4-BE49-F238E27FC236}">
                    <a16:creationId xmlns:a16="http://schemas.microsoft.com/office/drawing/2014/main" id="{CC1FA68D-3307-481A-8E89-D3CB2E8693F4}"/>
                  </a:ext>
                </a:extLst>
              </p:cNvPr>
              <p:cNvSpPr>
                <a:spLocks/>
              </p:cNvSpPr>
              <p:nvPr/>
            </p:nvSpPr>
            <p:spPr bwMode="auto">
              <a:xfrm>
                <a:off x="4620306" y="1225926"/>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59" name="组合 58">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0" name="组合 59">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6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2"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3"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43" name="组合 42"/>
            <p:cNvGrpSpPr/>
            <p:nvPr userDrawn="1"/>
          </p:nvGrpSpPr>
          <p:grpSpPr>
            <a:xfrm>
              <a:off x="671368" y="6061309"/>
              <a:ext cx="1100339" cy="304965"/>
              <a:chOff x="2372715" y="161759"/>
              <a:chExt cx="2695608" cy="747103"/>
            </a:xfrm>
            <a:grpFill/>
          </p:grpSpPr>
          <p:grpSp>
            <p:nvGrpSpPr>
              <p:cNvPr id="44" name="组合 43">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5" name="组合 44">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6" name="组合 45">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5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7" name="组合 46"/>
              <p:cNvGrpSpPr/>
              <p:nvPr/>
            </p:nvGrpSpPr>
            <p:grpSpPr>
              <a:xfrm>
                <a:off x="4613362" y="313351"/>
                <a:ext cx="454961" cy="453362"/>
                <a:chOff x="11893465" y="1994536"/>
                <a:chExt cx="274986" cy="274018"/>
              </a:xfrm>
              <a:grpFill/>
            </p:grpSpPr>
            <p:sp>
              <p:nvSpPr>
                <p:cNvPr id="48"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9"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2456218950"/>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封面样式5-首页">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352" y="0"/>
            <a:ext cx="12198351" cy="5024521"/>
          </a:xfrm>
          <a:prstGeom prst="rect">
            <a:avLst/>
          </a:prstGeom>
        </p:spPr>
      </p:pic>
      <p:sp>
        <p:nvSpPr>
          <p:cNvPr id="7" name="矩形 6">
            <a:extLst>
              <a:ext uri="{FF2B5EF4-FFF2-40B4-BE49-F238E27FC236}">
                <a16:creationId xmlns:a16="http://schemas.microsoft.com/office/drawing/2014/main" id="{967B1D1D-6BBC-4ED8-9FCC-DC0FA0BC2B89}"/>
              </a:ext>
            </a:extLst>
          </p:cNvPr>
          <p:cNvSpPr/>
          <p:nvPr userDrawn="1"/>
        </p:nvSpPr>
        <p:spPr>
          <a:xfrm>
            <a:off x="-6351" y="0"/>
            <a:ext cx="12198349" cy="6858000"/>
          </a:xfrm>
          <a:prstGeom prst="rect">
            <a:avLst/>
          </a:prstGeom>
          <a:gradFill>
            <a:gsLst>
              <a:gs pos="0">
                <a:schemeClr val="accent1">
                  <a:lumMod val="100000"/>
                  <a:alpha val="0"/>
                </a:schemeClr>
              </a:gs>
              <a:gs pos="66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9" name="直接连接符 8">
            <a:extLst>
              <a:ext uri="{FF2B5EF4-FFF2-40B4-BE49-F238E27FC236}">
                <a16:creationId xmlns:a16="http://schemas.microsoft.com/office/drawing/2014/main" id="{15F45701-0E09-42AA-8D39-D350E0628036}"/>
              </a:ext>
            </a:extLst>
          </p:cNvPr>
          <p:cNvCxnSpPr>
            <a:cxnSpLocks/>
          </p:cNvCxnSpPr>
          <p:nvPr userDrawn="1"/>
        </p:nvCxnSpPr>
        <p:spPr>
          <a:xfrm>
            <a:off x="660400" y="4550546"/>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0" name="图片 9">
            <a:extLst>
              <a:ext uri="{FF2B5EF4-FFF2-40B4-BE49-F238E27FC236}">
                <a16:creationId xmlns:a16="http://schemas.microsoft.com/office/drawing/2014/main" id="{F81FFCCD-913C-4418-B3A0-9DE71494BB9A}"/>
              </a:ext>
            </a:extLst>
          </p:cNvPr>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7223405" y="2402693"/>
            <a:ext cx="4785100" cy="4774940"/>
          </a:xfrm>
          <a:prstGeom prst="rect">
            <a:avLst/>
          </a:prstGeom>
        </p:spPr>
      </p:pic>
      <p:pic>
        <p:nvPicPr>
          <p:cNvPr id="11" name="图片 10">
            <a:extLst>
              <a:ext uri="{FF2B5EF4-FFF2-40B4-BE49-F238E27FC236}">
                <a16:creationId xmlns:a16="http://schemas.microsoft.com/office/drawing/2014/main" id="{BDB3C714-2045-4E13-8CB2-88E2204DFF3F}"/>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6610" b="12305"/>
          <a:stretch/>
        </p:blipFill>
        <p:spPr>
          <a:xfrm>
            <a:off x="14873" y="5340546"/>
            <a:ext cx="6018099" cy="1518363"/>
          </a:xfrm>
          <a:prstGeom prst="rect">
            <a:avLst/>
          </a:prstGeom>
        </p:spPr>
      </p:pic>
      <p:pic>
        <p:nvPicPr>
          <p:cNvPr id="12" name="图片 11">
            <a:extLst>
              <a:ext uri="{FF2B5EF4-FFF2-40B4-BE49-F238E27FC236}">
                <a16:creationId xmlns:a16="http://schemas.microsoft.com/office/drawing/2014/main" id="{3D317F47-628C-44F6-87C6-7CCB3BA56072}"/>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6610" b="12305"/>
          <a:stretch/>
        </p:blipFill>
        <p:spPr>
          <a:xfrm flipH="1">
            <a:off x="6154789" y="5340546"/>
            <a:ext cx="6018099" cy="1518363"/>
          </a:xfrm>
          <a:prstGeom prst="rect">
            <a:avLst/>
          </a:prstGeom>
        </p:spPr>
      </p:pic>
      <p:pic>
        <p:nvPicPr>
          <p:cNvPr id="18" name="图片 17"/>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018002" y="2568943"/>
            <a:ext cx="2143294" cy="599913"/>
          </a:xfrm>
          <a:prstGeom prst="rect">
            <a:avLst/>
          </a:prstGeom>
        </p:spPr>
      </p:pic>
    </p:spTree>
    <p:extLst>
      <p:ext uri="{BB962C8B-B14F-4D97-AF65-F5344CB8AC3E}">
        <p14:creationId xmlns:p14="http://schemas.microsoft.com/office/powerpoint/2010/main" val="3790885700"/>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面样式5-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0" y="0"/>
            <a:ext cx="12192000" cy="5902493"/>
          </a:xfrm>
          <a:prstGeom prst="rect">
            <a:avLst/>
          </a:prstGeom>
        </p:spPr>
      </p:pic>
      <p:sp>
        <p:nvSpPr>
          <p:cNvPr id="7" name="矩形 6">
            <a:extLst>
              <a:ext uri="{FF2B5EF4-FFF2-40B4-BE49-F238E27FC236}">
                <a16:creationId xmlns:a16="http://schemas.microsoft.com/office/drawing/2014/main" id="{967B1D1D-6BBC-4ED8-9FCC-DC0FA0BC2B89}"/>
              </a:ext>
            </a:extLst>
          </p:cNvPr>
          <p:cNvSpPr/>
          <p:nvPr userDrawn="1"/>
        </p:nvSpPr>
        <p:spPr>
          <a:xfrm>
            <a:off x="1" y="0"/>
            <a:ext cx="12191998" cy="6858000"/>
          </a:xfrm>
          <a:prstGeom prst="rect">
            <a:avLst/>
          </a:prstGeom>
          <a:gradFill>
            <a:gsLst>
              <a:gs pos="0">
                <a:schemeClr val="bg1">
                  <a:alpha val="30000"/>
                </a:schemeClr>
              </a:gs>
              <a:gs pos="60000">
                <a:schemeClr val="accent1">
                  <a:lumMod val="100000"/>
                </a:schemeClr>
              </a:gs>
              <a:gs pos="100000">
                <a:schemeClr val="accent1">
                  <a:lumMod val="10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9" name="直接连接符 8">
            <a:extLst>
              <a:ext uri="{FF2B5EF4-FFF2-40B4-BE49-F238E27FC236}">
                <a16:creationId xmlns:a16="http://schemas.microsoft.com/office/drawing/2014/main" id="{15F45701-0E09-42AA-8D39-D350E0628036}"/>
              </a:ext>
            </a:extLst>
          </p:cNvPr>
          <p:cNvCxnSpPr>
            <a:cxnSpLocks/>
          </p:cNvCxnSpPr>
          <p:nvPr userDrawn="1"/>
        </p:nvCxnSpPr>
        <p:spPr>
          <a:xfrm>
            <a:off x="660400" y="4626145"/>
            <a:ext cx="10858500" cy="0"/>
          </a:xfrm>
          <a:prstGeom prst="line">
            <a:avLst/>
          </a:prstGeom>
          <a:ln w="9525" cmpd="sng">
            <a:gradFill>
              <a:gsLst>
                <a:gs pos="50000">
                  <a:srgbClr val="F3F8FF">
                    <a:alpha val="77000"/>
                  </a:srgbClr>
                </a:gs>
                <a:gs pos="0">
                  <a:schemeClr val="accent1">
                    <a:lumMod val="5000"/>
                    <a:lumOff val="95000"/>
                    <a:alpha val="0"/>
                  </a:schemeClr>
                </a:gs>
                <a:gs pos="100000">
                  <a:schemeClr val="bg1">
                    <a:alpha val="0"/>
                  </a:schemeClr>
                </a:gs>
              </a:gsLst>
              <a:lin ang="0" scaled="0"/>
            </a:gradFill>
            <a:prstDash val="solid"/>
          </a:ln>
        </p:spPr>
        <p:style>
          <a:lnRef idx="1">
            <a:schemeClr val="accent1"/>
          </a:lnRef>
          <a:fillRef idx="0">
            <a:schemeClr val="accent1"/>
          </a:fillRef>
          <a:effectRef idx="0">
            <a:schemeClr val="accent1"/>
          </a:effectRef>
          <a:fontRef idx="minor">
            <a:schemeClr val="tx1"/>
          </a:fontRef>
        </p:style>
      </p:cxnSp>
      <p:pic>
        <p:nvPicPr>
          <p:cNvPr id="14" name="图片 13">
            <a:extLst>
              <a:ext uri="{FF2B5EF4-FFF2-40B4-BE49-F238E27FC236}">
                <a16:creationId xmlns:a16="http://schemas.microsoft.com/office/drawing/2014/main" id="{F37F3A85-2261-46EC-A02C-83B9F454765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6610" b="12305"/>
          <a:stretch/>
        </p:blipFill>
        <p:spPr>
          <a:xfrm flipV="1">
            <a:off x="14873" y="-15231"/>
            <a:ext cx="6018099" cy="1518363"/>
          </a:xfrm>
          <a:prstGeom prst="rect">
            <a:avLst/>
          </a:prstGeom>
        </p:spPr>
      </p:pic>
      <p:pic>
        <p:nvPicPr>
          <p:cNvPr id="15" name="图片 14">
            <a:extLst>
              <a:ext uri="{FF2B5EF4-FFF2-40B4-BE49-F238E27FC236}">
                <a16:creationId xmlns:a16="http://schemas.microsoft.com/office/drawing/2014/main" id="{5E77D16F-33CA-4E01-9DC4-2CB84AE10EFD}"/>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l="6610" b="12305"/>
          <a:stretch/>
        </p:blipFill>
        <p:spPr>
          <a:xfrm flipH="1" flipV="1">
            <a:off x="6154789" y="-15231"/>
            <a:ext cx="6018099" cy="1518363"/>
          </a:xfrm>
          <a:prstGeom prst="rect">
            <a:avLst/>
          </a:prstGeom>
        </p:spPr>
      </p:pic>
      <p:pic>
        <p:nvPicPr>
          <p:cNvPr id="16" name="图片 15"/>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018002" y="2577573"/>
            <a:ext cx="2143294" cy="599913"/>
          </a:xfrm>
          <a:prstGeom prst="rect">
            <a:avLst/>
          </a:prstGeom>
        </p:spPr>
      </p:pic>
      <p:grpSp>
        <p:nvGrpSpPr>
          <p:cNvPr id="66" name="组合 65"/>
          <p:cNvGrpSpPr/>
          <p:nvPr userDrawn="1"/>
        </p:nvGrpSpPr>
        <p:grpSpPr>
          <a:xfrm>
            <a:off x="3040886" y="5672444"/>
            <a:ext cx="6136452" cy="754729"/>
            <a:chOff x="671368" y="6061309"/>
            <a:chExt cx="2479573" cy="304965"/>
          </a:xfrm>
          <a:gradFill>
            <a:gsLst>
              <a:gs pos="0">
                <a:schemeClr val="accent1">
                  <a:lumMod val="5000"/>
                  <a:lumOff val="95000"/>
                  <a:alpha val="4000"/>
                </a:schemeClr>
              </a:gs>
              <a:gs pos="100000">
                <a:schemeClr val="bg1">
                  <a:alpha val="12000"/>
                </a:schemeClr>
              </a:gs>
            </a:gsLst>
            <a:lin ang="16200000" scaled="0"/>
          </a:gradFill>
        </p:grpSpPr>
        <p:grpSp>
          <p:nvGrpSpPr>
            <p:cNvPr id="67" name="组合 66"/>
            <p:cNvGrpSpPr/>
            <p:nvPr userDrawn="1"/>
          </p:nvGrpSpPr>
          <p:grpSpPr>
            <a:xfrm>
              <a:off x="2098445" y="6064781"/>
              <a:ext cx="1052496" cy="298683"/>
              <a:chOff x="2373567" y="1096524"/>
              <a:chExt cx="2578404" cy="731714"/>
            </a:xfrm>
            <a:grpFill/>
          </p:grpSpPr>
          <p:sp>
            <p:nvSpPr>
              <p:cNvPr id="82"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3" name="Freeform 6">
                <a:extLst>
                  <a:ext uri="{FF2B5EF4-FFF2-40B4-BE49-F238E27FC236}">
                    <a16:creationId xmlns:a16="http://schemas.microsoft.com/office/drawing/2014/main" id="{CC1FA68D-3307-481A-8E89-D3CB2E8693F4}"/>
                  </a:ext>
                </a:extLst>
              </p:cNvPr>
              <p:cNvSpPr>
                <a:spLocks/>
              </p:cNvSpPr>
              <p:nvPr/>
            </p:nvSpPr>
            <p:spPr bwMode="auto">
              <a:xfrm>
                <a:off x="4620306" y="1264461"/>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84" name="组合 83">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89"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0"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85" name="组合 84">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86"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7"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8"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68" name="组合 67"/>
            <p:cNvGrpSpPr/>
            <p:nvPr userDrawn="1"/>
          </p:nvGrpSpPr>
          <p:grpSpPr>
            <a:xfrm>
              <a:off x="671368" y="6061309"/>
              <a:ext cx="1100339" cy="304965"/>
              <a:chOff x="2372715" y="161759"/>
              <a:chExt cx="2695608" cy="747103"/>
            </a:xfrm>
            <a:grpFill/>
          </p:grpSpPr>
          <p:grpSp>
            <p:nvGrpSpPr>
              <p:cNvPr id="69" name="组合 68">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80"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1"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0" name="组合 69">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78"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9"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1" name="组合 70">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75"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6"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7"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2" name="组合 71"/>
              <p:cNvGrpSpPr/>
              <p:nvPr/>
            </p:nvGrpSpPr>
            <p:grpSpPr>
              <a:xfrm>
                <a:off x="4613362" y="313351"/>
                <a:ext cx="454961" cy="453362"/>
                <a:chOff x="11893465" y="1994536"/>
                <a:chExt cx="274986" cy="274018"/>
              </a:xfrm>
              <a:grpFill/>
            </p:grpSpPr>
            <p:sp>
              <p:nvSpPr>
                <p:cNvPr id="73"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4"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1621888408"/>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封面样式6">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529" y="-2924"/>
            <a:ext cx="12193057" cy="3633531"/>
          </a:xfrm>
          <a:prstGeom prst="rect">
            <a:avLst/>
          </a:prstGeom>
        </p:spPr>
      </p:pic>
      <p:sp>
        <p:nvSpPr>
          <p:cNvPr id="37" name="任意形状 36">
            <a:extLst>
              <a:ext uri="{FF2B5EF4-FFF2-40B4-BE49-F238E27FC236}">
                <a16:creationId xmlns:a16="http://schemas.microsoft.com/office/drawing/2014/main" id="{094E4669-55C5-874C-A68C-6E431CC09A50}"/>
              </a:ext>
            </a:extLst>
          </p:cNvPr>
          <p:cNvSpPr/>
          <p:nvPr userDrawn="1"/>
        </p:nvSpPr>
        <p:spPr>
          <a:xfrm>
            <a:off x="-134112" y="-106934"/>
            <a:ext cx="12468264" cy="3829332"/>
          </a:xfrm>
          <a:custGeom>
            <a:avLst/>
            <a:gdLst>
              <a:gd name="connsiteX0" fmla="*/ 0 w 12192000"/>
              <a:gd name="connsiteY0" fmla="*/ 0 h 3632200"/>
              <a:gd name="connsiteX1" fmla="*/ 12192000 w 12192000"/>
              <a:gd name="connsiteY1" fmla="*/ 0 h 3632200"/>
              <a:gd name="connsiteX2" fmla="*/ 12192000 w 12192000"/>
              <a:gd name="connsiteY2" fmla="*/ 2602097 h 3632200"/>
              <a:gd name="connsiteX3" fmla="*/ 11858362 w 12192000"/>
              <a:gd name="connsiteY3" fmla="*/ 2747371 h 3632200"/>
              <a:gd name="connsiteX4" fmla="*/ 6859519 w 12192000"/>
              <a:gd name="connsiteY4" fmla="*/ 3619648 h 3632200"/>
              <a:gd name="connsiteX5" fmla="*/ 6096062 w 12192000"/>
              <a:gd name="connsiteY5" fmla="*/ 3632200 h 3632200"/>
              <a:gd name="connsiteX6" fmla="*/ 6095939 w 12192000"/>
              <a:gd name="connsiteY6" fmla="*/ 3632200 h 3632200"/>
              <a:gd name="connsiteX7" fmla="*/ 5332482 w 12192000"/>
              <a:gd name="connsiteY7" fmla="*/ 3619648 h 3632200"/>
              <a:gd name="connsiteX8" fmla="*/ 333638 w 12192000"/>
              <a:gd name="connsiteY8" fmla="*/ 2747371 h 3632200"/>
              <a:gd name="connsiteX9" fmla="*/ 0 w 12192000"/>
              <a:gd name="connsiteY9" fmla="*/ 2602097 h 363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0" h="3632200">
                <a:moveTo>
                  <a:pt x="0" y="0"/>
                </a:moveTo>
                <a:lnTo>
                  <a:pt x="12192000" y="0"/>
                </a:lnTo>
                <a:lnTo>
                  <a:pt x="12192000" y="2602097"/>
                </a:lnTo>
                <a:lnTo>
                  <a:pt x="11858362" y="2747371"/>
                </a:lnTo>
                <a:cubicBezTo>
                  <a:pt x="10640880" y="3227716"/>
                  <a:pt x="8867829" y="3553239"/>
                  <a:pt x="6859519" y="3619648"/>
                </a:cubicBezTo>
                <a:lnTo>
                  <a:pt x="6096062" y="3632200"/>
                </a:lnTo>
                <a:lnTo>
                  <a:pt x="6095939" y="3632200"/>
                </a:lnTo>
                <a:lnTo>
                  <a:pt x="5332482" y="3619648"/>
                </a:lnTo>
                <a:cubicBezTo>
                  <a:pt x="3324171" y="3553239"/>
                  <a:pt x="1551120" y="3227716"/>
                  <a:pt x="333638" y="2747371"/>
                </a:cubicBezTo>
                <a:lnTo>
                  <a:pt x="0" y="2602097"/>
                </a:lnTo>
                <a:close/>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prstTxWarp prst="textNoShape">
              <a:avLst/>
            </a:prstTxWarp>
            <a:no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endParaRPr kumimoji="1" lang="zh-CN" altLang="en-US" sz="20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sp>
        <p:nvSpPr>
          <p:cNvPr id="41" name="矩形 40">
            <a:extLst>
              <a:ext uri="{FF2B5EF4-FFF2-40B4-BE49-F238E27FC236}">
                <a16:creationId xmlns:a16="http://schemas.microsoft.com/office/drawing/2014/main" id="{752274E9-6CD8-164F-A448-48D8BF6118A2}"/>
              </a:ext>
            </a:extLst>
          </p:cNvPr>
          <p:cNvSpPr/>
          <p:nvPr userDrawn="1"/>
        </p:nvSpPr>
        <p:spPr>
          <a:xfrm>
            <a:off x="0" y="0"/>
            <a:ext cx="12192000" cy="163286"/>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180000" rIns="180000" bIns="180000" numCol="1" spcCol="0" rtlCol="0" fromWordArt="0" anchor="t" anchorCtr="0" forceAA="0" compatLnSpc="1">
            <a:prstTxWarp prst="textNoShape">
              <a:avLst/>
            </a:prstTxWarp>
            <a:normAutofit fontScale="25000" lnSpcReduction="20000"/>
          </a:bodyPr>
          <a:lstStyle/>
          <a:p>
            <a:pPr marL="0" marR="0" lvl="0" indent="0" algn="l" defTabSz="914400" rtl="0" eaLnBrk="0" fontAlgn="base" latinLnBrk="0" hangingPunct="0">
              <a:lnSpc>
                <a:spcPct val="130000"/>
              </a:lnSpc>
              <a:spcBef>
                <a:spcPct val="0"/>
              </a:spcBef>
              <a:spcAft>
                <a:spcPct val="0"/>
              </a:spcAft>
              <a:buClrTx/>
              <a:buSzTx/>
              <a:buFontTx/>
              <a:buNone/>
              <a:tabLst/>
              <a:defRPr/>
            </a:pPr>
            <a:endParaRPr kumimoji="1" lang="zh-CN" altLang="en-US" sz="20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502191" y="3048198"/>
            <a:ext cx="1193467" cy="1192626"/>
          </a:xfrm>
          <a:prstGeom prst="rect">
            <a:avLst/>
          </a:prstGeom>
        </p:spPr>
      </p:pic>
      <p:sp>
        <p:nvSpPr>
          <p:cNvPr id="43" name="文本框 42"/>
          <p:cNvSpPr txBox="1"/>
          <p:nvPr userDrawn="1"/>
        </p:nvSpPr>
        <p:spPr>
          <a:xfrm>
            <a:off x="150844" y="617414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kumimoji="0" lang="en-US" altLang="zh-CN" sz="1400" b="1" i="0" u="none" strike="noStrike" kern="1200" cap="none" spc="100" normalizeH="0" baseline="0" noProof="0" dirty="0">
                <a:ln>
                  <a:noFill/>
                </a:ln>
                <a:solidFill>
                  <a:srgbClr val="A2A2A2"/>
                </a:solidFill>
                <a:effectLst/>
                <a:uLnTx/>
                <a:uFillTx/>
                <a:latin typeface="微软雅黑"/>
                <a:ea typeface="微软雅黑"/>
                <a:cs typeface="+mn-cs"/>
              </a:rPr>
              <a:t>BIT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SINCE 1940</a:t>
            </a:r>
            <a:endParaRPr kumimoji="0" lang="zh-CN" altLang="en-US" sz="1400" b="1" i="0" u="none" strike="noStrike" kern="1200" cap="none" spc="100" normalizeH="0" baseline="0" noProof="0" dirty="0">
              <a:ln>
                <a:noFill/>
              </a:ln>
              <a:solidFill>
                <a:srgbClr val="A2A2A2"/>
              </a:solidFill>
              <a:effectLst/>
              <a:uLnTx/>
              <a:uFillTx/>
              <a:latin typeface="微软雅黑 Light" panose="020B0502040204020203" pitchFamily="34" charset="-122"/>
              <a:ea typeface="微软雅黑 Light" panose="020B0502040204020203" pitchFamily="34" charset="-122"/>
              <a:cs typeface="+mn-cs"/>
            </a:endParaRPr>
          </a:p>
        </p:txBody>
      </p:sp>
      <p:grpSp>
        <p:nvGrpSpPr>
          <p:cNvPr id="31" name="组合 30"/>
          <p:cNvGrpSpPr/>
          <p:nvPr userDrawn="1"/>
        </p:nvGrpSpPr>
        <p:grpSpPr>
          <a:xfrm>
            <a:off x="10272478" y="6396638"/>
            <a:ext cx="1629576" cy="198576"/>
            <a:chOff x="10272478" y="6308389"/>
            <a:chExt cx="1629576" cy="198576"/>
          </a:xfrm>
        </p:grpSpPr>
        <p:grpSp>
          <p:nvGrpSpPr>
            <p:cNvPr id="32" name="组合 31"/>
            <p:cNvGrpSpPr/>
            <p:nvPr userDrawn="1"/>
          </p:nvGrpSpPr>
          <p:grpSpPr>
            <a:xfrm>
              <a:off x="11216726" y="6310650"/>
              <a:ext cx="685328" cy="194486"/>
              <a:chOff x="2373567" y="1096524"/>
              <a:chExt cx="2578404" cy="731714"/>
            </a:xfrm>
          </p:grpSpPr>
          <p:sp>
            <p:nvSpPr>
              <p:cNvPr id="75"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6" name="Freeform 6">
                <a:extLst>
                  <a:ext uri="{FF2B5EF4-FFF2-40B4-BE49-F238E27FC236}">
                    <a16:creationId xmlns:a16="http://schemas.microsoft.com/office/drawing/2014/main" id="{CC1FA68D-3307-481A-8E89-D3CB2E8693F4}"/>
                  </a:ext>
                </a:extLst>
              </p:cNvPr>
              <p:cNvSpPr>
                <a:spLocks/>
              </p:cNvSpPr>
              <p:nvPr/>
            </p:nvSpPr>
            <p:spPr bwMode="auto">
              <a:xfrm>
                <a:off x="4620306" y="1229886"/>
                <a:ext cx="331665" cy="499208"/>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77" name="组合 76">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solidFill>
                <a:schemeClr val="accent3"/>
              </a:solidFill>
            </p:grpSpPr>
            <p:sp>
              <p:nvSpPr>
                <p:cNvPr id="82"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3"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8" name="组合 77">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solidFill>
                <a:schemeClr val="accent3"/>
              </a:solidFill>
            </p:grpSpPr>
            <p:sp>
              <p:nvSpPr>
                <p:cNvPr id="79"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0"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1"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33" name="组合 32"/>
            <p:cNvGrpSpPr/>
            <p:nvPr userDrawn="1"/>
          </p:nvGrpSpPr>
          <p:grpSpPr>
            <a:xfrm>
              <a:off x="10272478" y="6308389"/>
              <a:ext cx="716480" cy="198576"/>
              <a:chOff x="2372715" y="161759"/>
              <a:chExt cx="2695608" cy="747103"/>
            </a:xfrm>
          </p:grpSpPr>
          <p:grpSp>
            <p:nvGrpSpPr>
              <p:cNvPr id="34" name="组合 33">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solidFill>
                <a:schemeClr val="accent3"/>
              </a:solidFill>
            </p:grpSpPr>
            <p:sp>
              <p:nvSpPr>
                <p:cNvPr id="73"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4"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5" name="组合 34">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solidFill>
                <a:schemeClr val="accent3"/>
              </a:solidFill>
            </p:grpSpPr>
            <p:sp>
              <p:nvSpPr>
                <p:cNvPr id="71"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2"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6" name="组合 35">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solidFill>
                <a:schemeClr val="accent3"/>
              </a:solidFill>
            </p:grpSpPr>
            <p:sp>
              <p:nvSpPr>
                <p:cNvPr id="68"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9"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0"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8" name="组合 37"/>
              <p:cNvGrpSpPr/>
              <p:nvPr/>
            </p:nvGrpSpPr>
            <p:grpSpPr>
              <a:xfrm>
                <a:off x="4613362" y="313351"/>
                <a:ext cx="454961" cy="453362"/>
                <a:chOff x="11893465" y="1994536"/>
                <a:chExt cx="274986" cy="274018"/>
              </a:xfrm>
              <a:solidFill>
                <a:schemeClr val="accent3"/>
              </a:solidFill>
            </p:grpSpPr>
            <p:sp>
              <p:nvSpPr>
                <p:cNvPr id="39"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0"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41269907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封面样式7-首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a:extLst>
              <a:ext uri="{FF2B5EF4-FFF2-40B4-BE49-F238E27FC236}">
                <a16:creationId xmlns:a16="http://schemas.microsoft.com/office/drawing/2014/main" id="{EB508EBB-D4A6-41A3-BA79-D5276F572933}"/>
              </a:ext>
            </a:extLst>
          </p:cNvPr>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0" name="任意多边形: 形状 44">
            <a:extLst>
              <a:ext uri="{FF2B5EF4-FFF2-40B4-BE49-F238E27FC236}">
                <a16:creationId xmlns:a16="http://schemas.microsoft.com/office/drawing/2014/main" id="{DE2D1209-7AA5-4F95-A441-DACDCD612E99}"/>
              </a:ext>
            </a:extLst>
          </p:cNvPr>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1" name="任意多边形: 形状 49">
            <a:extLst>
              <a:ext uri="{FF2B5EF4-FFF2-40B4-BE49-F238E27FC236}">
                <a16:creationId xmlns:a16="http://schemas.microsoft.com/office/drawing/2014/main" id="{4BD5183D-F6D1-4DEC-8FB6-46F3C5C8E2AB}"/>
              </a:ext>
            </a:extLst>
          </p:cNvPr>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 fmla="*/ 0 w 12208213"/>
              <a:gd name="connsiteY0" fmla="*/ 0 h 1605064"/>
              <a:gd name="connsiteX1" fmla="*/ 6099243 w 12208213"/>
              <a:gd name="connsiteY1" fmla="*/ 1498060 h 1605064"/>
              <a:gd name="connsiteX2" fmla="*/ 12198485 w 12208213"/>
              <a:gd name="connsiteY2" fmla="*/ 19456 h 1605064"/>
              <a:gd name="connsiteX3" fmla="*/ 12208213 w 12208213"/>
              <a:gd name="connsiteY3" fmla="*/ 282103 h 1605064"/>
              <a:gd name="connsiteX4" fmla="*/ 6108970 w 12208213"/>
              <a:gd name="connsiteY4" fmla="*/ 1605064 h 1605064"/>
              <a:gd name="connsiteX5" fmla="*/ 0 w 12208213"/>
              <a:gd name="connsiteY5" fmla="*/ 544749 h 1605064"/>
              <a:gd name="connsiteX6" fmla="*/ 0 w 12208213"/>
              <a:gd name="connsiteY6" fmla="*/ 0 h 1605064"/>
              <a:gd name="connsiteX0" fmla="*/ 0 w 12198485"/>
              <a:gd name="connsiteY0" fmla="*/ 0 h 1605064"/>
              <a:gd name="connsiteX1" fmla="*/ 6099243 w 12198485"/>
              <a:gd name="connsiteY1" fmla="*/ 1498060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0 w 12198485"/>
              <a:gd name="connsiteY0" fmla="*/ 0 h 1605064"/>
              <a:gd name="connsiteX1" fmla="*/ 6108970 w 12198485"/>
              <a:gd name="connsiteY1" fmla="*/ 1507788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632298 w 12830783"/>
              <a:gd name="connsiteY0" fmla="*/ 0 h 1605064"/>
              <a:gd name="connsiteX1" fmla="*/ 6741268 w 12830783"/>
              <a:gd name="connsiteY1" fmla="*/ 1507788 h 1605064"/>
              <a:gd name="connsiteX2" fmla="*/ 12830783 w 12830783"/>
              <a:gd name="connsiteY2" fmla="*/ 19456 h 1605064"/>
              <a:gd name="connsiteX3" fmla="*/ 12830783 w 12830783"/>
              <a:gd name="connsiteY3" fmla="*/ 603115 h 1605064"/>
              <a:gd name="connsiteX4" fmla="*/ 6741268 w 12830783"/>
              <a:gd name="connsiteY4" fmla="*/ 1605064 h 1605064"/>
              <a:gd name="connsiteX5" fmla="*/ 0 w 12830783"/>
              <a:gd name="connsiteY5" fmla="*/ 29183 h 1605064"/>
              <a:gd name="connsiteX6" fmla="*/ 632298 w 12830783"/>
              <a:gd name="connsiteY6" fmla="*/ 0 h 1605064"/>
              <a:gd name="connsiteX0" fmla="*/ 836579 w 12830783"/>
              <a:gd name="connsiteY0" fmla="*/ 0 h 1634247"/>
              <a:gd name="connsiteX1" fmla="*/ 6741268 w 12830783"/>
              <a:gd name="connsiteY1" fmla="*/ 1536971 h 1634247"/>
              <a:gd name="connsiteX2" fmla="*/ 12830783 w 12830783"/>
              <a:gd name="connsiteY2" fmla="*/ 48639 h 1634247"/>
              <a:gd name="connsiteX3" fmla="*/ 12830783 w 12830783"/>
              <a:gd name="connsiteY3" fmla="*/ 632298 h 1634247"/>
              <a:gd name="connsiteX4" fmla="*/ 6741268 w 12830783"/>
              <a:gd name="connsiteY4" fmla="*/ 1634247 h 1634247"/>
              <a:gd name="connsiteX5" fmla="*/ 0 w 12830783"/>
              <a:gd name="connsiteY5" fmla="*/ 58366 h 1634247"/>
              <a:gd name="connsiteX6" fmla="*/ 836579 w 12830783"/>
              <a:gd name="connsiteY6" fmla="*/ 0 h 1634247"/>
              <a:gd name="connsiteX0" fmla="*/ 836579 w 12830783"/>
              <a:gd name="connsiteY0" fmla="*/ 0 h 1702340"/>
              <a:gd name="connsiteX1" fmla="*/ 6741268 w 12830783"/>
              <a:gd name="connsiteY1" fmla="*/ 1536971 h 1702340"/>
              <a:gd name="connsiteX2" fmla="*/ 12830783 w 12830783"/>
              <a:gd name="connsiteY2" fmla="*/ 48639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2830783"/>
              <a:gd name="connsiteY0" fmla="*/ 0 h 1702340"/>
              <a:gd name="connsiteX1" fmla="*/ 6741268 w 12830783"/>
              <a:gd name="connsiteY1" fmla="*/ 1536971 h 1702340"/>
              <a:gd name="connsiteX2" fmla="*/ 12470860 w 12830783"/>
              <a:gd name="connsiteY2" fmla="*/ 19456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3239345"/>
              <a:gd name="connsiteY0" fmla="*/ 0 h 1702340"/>
              <a:gd name="connsiteX1" fmla="*/ 6741268 w 13239345"/>
              <a:gd name="connsiteY1" fmla="*/ 1536971 h 1702340"/>
              <a:gd name="connsiteX2" fmla="*/ 12470860 w 13239345"/>
              <a:gd name="connsiteY2" fmla="*/ 19456 h 1702340"/>
              <a:gd name="connsiteX3" fmla="*/ 13239345 w 13239345"/>
              <a:gd name="connsiteY3" fmla="*/ 107004 h 1702340"/>
              <a:gd name="connsiteX4" fmla="*/ 6750996 w 13239345"/>
              <a:gd name="connsiteY4" fmla="*/ 1702340 h 1702340"/>
              <a:gd name="connsiteX5" fmla="*/ 0 w 13239345"/>
              <a:gd name="connsiteY5" fmla="*/ 58366 h 1702340"/>
              <a:gd name="connsiteX6" fmla="*/ 836579 w 13239345"/>
              <a:gd name="connsiteY6" fmla="*/ 0 h 1702340"/>
              <a:gd name="connsiteX0" fmla="*/ 836579 w 13239345"/>
              <a:gd name="connsiteY0" fmla="*/ 107003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836579 w 13239345"/>
              <a:gd name="connsiteY6" fmla="*/ 107003 h 1809343"/>
              <a:gd name="connsiteX0" fmla="*/ 1342417 w 13239345"/>
              <a:gd name="connsiteY0" fmla="*/ 29182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342417 w 13239345"/>
              <a:gd name="connsiteY6" fmla="*/ 29182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2651516"/>
              <a:gd name="connsiteY0" fmla="*/ 607 h 1809343"/>
              <a:gd name="connsiteX1" fmla="*/ 6741268 w 12651516"/>
              <a:gd name="connsiteY1" fmla="*/ 1643974 h 1809343"/>
              <a:gd name="connsiteX2" fmla="*/ 12169303 w 12651516"/>
              <a:gd name="connsiteY2" fmla="*/ 0 h 1809343"/>
              <a:gd name="connsiteX3" fmla="*/ 12651516 w 12651516"/>
              <a:gd name="connsiteY3" fmla="*/ 83379 h 1809343"/>
              <a:gd name="connsiteX4" fmla="*/ 6750996 w 12651516"/>
              <a:gd name="connsiteY4" fmla="*/ 1809343 h 1809343"/>
              <a:gd name="connsiteX5" fmla="*/ 0 w 12651516"/>
              <a:gd name="connsiteY5" fmla="*/ 165369 h 1809343"/>
              <a:gd name="connsiteX6" fmla="*/ 1294792 w 12651516"/>
              <a:gd name="connsiteY6" fmla="*/ 607 h 1809343"/>
              <a:gd name="connsiteX0" fmla="*/ 1294792 w 12564431"/>
              <a:gd name="connsiteY0" fmla="*/ 607 h 1809343"/>
              <a:gd name="connsiteX1" fmla="*/ 6741268 w 12564431"/>
              <a:gd name="connsiteY1" fmla="*/ 1643974 h 1809343"/>
              <a:gd name="connsiteX2" fmla="*/ 12169303 w 12564431"/>
              <a:gd name="connsiteY2" fmla="*/ 0 h 1809343"/>
              <a:gd name="connsiteX3" fmla="*/ 12564431 w 12564431"/>
              <a:gd name="connsiteY3" fmla="*/ 83379 h 1809343"/>
              <a:gd name="connsiteX4" fmla="*/ 6750996 w 12564431"/>
              <a:gd name="connsiteY4" fmla="*/ 1809343 h 1809343"/>
              <a:gd name="connsiteX5" fmla="*/ 0 w 12564431"/>
              <a:gd name="connsiteY5" fmla="*/ 165369 h 1809343"/>
              <a:gd name="connsiteX6" fmla="*/ 1294792 w 12564431"/>
              <a:gd name="connsiteY6" fmla="*/ 607 h 1809343"/>
              <a:gd name="connsiteX0" fmla="*/ 423935 w 11693574"/>
              <a:gd name="connsiteY0" fmla="*/ 607 h 1809343"/>
              <a:gd name="connsiteX1" fmla="*/ 5870411 w 11693574"/>
              <a:gd name="connsiteY1" fmla="*/ 1643974 h 1809343"/>
              <a:gd name="connsiteX2" fmla="*/ 11298446 w 11693574"/>
              <a:gd name="connsiteY2" fmla="*/ 0 h 1809343"/>
              <a:gd name="connsiteX3" fmla="*/ 11693574 w 11693574"/>
              <a:gd name="connsiteY3" fmla="*/ 83379 h 1809343"/>
              <a:gd name="connsiteX4" fmla="*/ 5880139 w 11693574"/>
              <a:gd name="connsiteY4" fmla="*/ 1809343 h 1809343"/>
              <a:gd name="connsiteX5" fmla="*/ 0 w 11693574"/>
              <a:gd name="connsiteY5" fmla="*/ 45626 h 1809343"/>
              <a:gd name="connsiteX6" fmla="*/ 423935 w 11693574"/>
              <a:gd name="connsiteY6" fmla="*/ 607 h 1809343"/>
              <a:gd name="connsiteX0" fmla="*/ 423935 w 11693574"/>
              <a:gd name="connsiteY0" fmla="*/ 607 h 1733143"/>
              <a:gd name="connsiteX1" fmla="*/ 5870411 w 11693574"/>
              <a:gd name="connsiteY1" fmla="*/ 1643974 h 1733143"/>
              <a:gd name="connsiteX2" fmla="*/ 11298446 w 11693574"/>
              <a:gd name="connsiteY2" fmla="*/ 0 h 1733143"/>
              <a:gd name="connsiteX3" fmla="*/ 11693574 w 11693574"/>
              <a:gd name="connsiteY3" fmla="*/ 83379 h 1733143"/>
              <a:gd name="connsiteX4" fmla="*/ 5880139 w 11693574"/>
              <a:gd name="connsiteY4" fmla="*/ 1733143 h 1733143"/>
              <a:gd name="connsiteX5" fmla="*/ 0 w 11693574"/>
              <a:gd name="connsiteY5" fmla="*/ 45626 h 1733143"/>
              <a:gd name="connsiteX6" fmla="*/ 423935 w 11693574"/>
              <a:gd name="connsiteY6" fmla="*/ 607 h 1733143"/>
              <a:gd name="connsiteX0" fmla="*/ 423935 w 11709902"/>
              <a:gd name="connsiteY0" fmla="*/ 607 h 1733143"/>
              <a:gd name="connsiteX1" fmla="*/ 5870411 w 11709902"/>
              <a:gd name="connsiteY1" fmla="*/ 1643974 h 1733143"/>
              <a:gd name="connsiteX2" fmla="*/ 11298446 w 11709902"/>
              <a:gd name="connsiteY2" fmla="*/ 0 h 1733143"/>
              <a:gd name="connsiteX3" fmla="*/ 11709902 w 11709902"/>
              <a:gd name="connsiteY3" fmla="*/ 83379 h 1733143"/>
              <a:gd name="connsiteX4" fmla="*/ 5880139 w 11709902"/>
              <a:gd name="connsiteY4" fmla="*/ 1733143 h 1733143"/>
              <a:gd name="connsiteX5" fmla="*/ 0 w 11709902"/>
              <a:gd name="connsiteY5" fmla="*/ 45626 h 1733143"/>
              <a:gd name="connsiteX6" fmla="*/ 423935 w 11709902"/>
              <a:gd name="connsiteY6" fmla="*/ 607 h 1733143"/>
              <a:gd name="connsiteX0" fmla="*/ 423935 w 11571109"/>
              <a:gd name="connsiteY0" fmla="*/ 607 h 1733143"/>
              <a:gd name="connsiteX1" fmla="*/ 5870411 w 11571109"/>
              <a:gd name="connsiteY1" fmla="*/ 1643974 h 1733143"/>
              <a:gd name="connsiteX2" fmla="*/ 11298446 w 11571109"/>
              <a:gd name="connsiteY2" fmla="*/ 0 h 1733143"/>
              <a:gd name="connsiteX3" fmla="*/ 11571109 w 11571109"/>
              <a:gd name="connsiteY3" fmla="*/ 116036 h 1733143"/>
              <a:gd name="connsiteX4" fmla="*/ 5880139 w 11571109"/>
              <a:gd name="connsiteY4" fmla="*/ 1733143 h 1733143"/>
              <a:gd name="connsiteX5" fmla="*/ 0 w 11571109"/>
              <a:gd name="connsiteY5" fmla="*/ 45626 h 1733143"/>
              <a:gd name="connsiteX6" fmla="*/ 423935 w 11571109"/>
              <a:gd name="connsiteY6" fmla="*/ 607 h 1733143"/>
              <a:gd name="connsiteX0" fmla="*/ 423935 w 11579274"/>
              <a:gd name="connsiteY0" fmla="*/ 607 h 1733143"/>
              <a:gd name="connsiteX1" fmla="*/ 5870411 w 11579274"/>
              <a:gd name="connsiteY1" fmla="*/ 1643974 h 1733143"/>
              <a:gd name="connsiteX2" fmla="*/ 11298446 w 11579274"/>
              <a:gd name="connsiteY2" fmla="*/ 0 h 1733143"/>
              <a:gd name="connsiteX3" fmla="*/ 11579274 w 11579274"/>
              <a:gd name="connsiteY3" fmla="*/ 116036 h 1733143"/>
              <a:gd name="connsiteX4" fmla="*/ 5880139 w 11579274"/>
              <a:gd name="connsiteY4" fmla="*/ 1733143 h 1733143"/>
              <a:gd name="connsiteX5" fmla="*/ 0 w 11579274"/>
              <a:gd name="connsiteY5" fmla="*/ 45626 h 1733143"/>
              <a:gd name="connsiteX6" fmla="*/ 423935 w 11579274"/>
              <a:gd name="connsiteY6" fmla="*/ 607 h 1733143"/>
              <a:gd name="connsiteX0" fmla="*/ 423935 w 11579274"/>
              <a:gd name="connsiteY0" fmla="*/ 0 h 1732536"/>
              <a:gd name="connsiteX1" fmla="*/ 5870411 w 11579274"/>
              <a:gd name="connsiteY1" fmla="*/ 1643367 h 1732536"/>
              <a:gd name="connsiteX2" fmla="*/ 11233132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24968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219828 w 11375167"/>
              <a:gd name="connsiteY0" fmla="*/ 0 h 1732536"/>
              <a:gd name="connsiteX1" fmla="*/ 5666304 w 11375167"/>
              <a:gd name="connsiteY1" fmla="*/ 1643367 h 1732536"/>
              <a:gd name="connsiteX2" fmla="*/ 11020861 w 11375167"/>
              <a:gd name="connsiteY2" fmla="*/ 48379 h 1732536"/>
              <a:gd name="connsiteX3" fmla="*/ 11375167 w 11375167"/>
              <a:gd name="connsiteY3" fmla="*/ 115429 h 1732536"/>
              <a:gd name="connsiteX4" fmla="*/ 5676032 w 11375167"/>
              <a:gd name="connsiteY4" fmla="*/ 1732536 h 1732536"/>
              <a:gd name="connsiteX5" fmla="*/ 0 w 11375167"/>
              <a:gd name="connsiteY5" fmla="*/ 77676 h 1732536"/>
              <a:gd name="connsiteX6" fmla="*/ 219828 w 11375167"/>
              <a:gd name="connsiteY6" fmla="*/ 0 h 1732536"/>
              <a:gd name="connsiteX0" fmla="*/ 293307 w 11375167"/>
              <a:gd name="connsiteY0" fmla="*/ 0 h 1708044"/>
              <a:gd name="connsiteX1" fmla="*/ 5666304 w 11375167"/>
              <a:gd name="connsiteY1" fmla="*/ 1618875 h 1708044"/>
              <a:gd name="connsiteX2" fmla="*/ 11020861 w 11375167"/>
              <a:gd name="connsiteY2" fmla="*/ 23887 h 1708044"/>
              <a:gd name="connsiteX3" fmla="*/ 11375167 w 11375167"/>
              <a:gd name="connsiteY3" fmla="*/ 90937 h 1708044"/>
              <a:gd name="connsiteX4" fmla="*/ 5676032 w 11375167"/>
              <a:gd name="connsiteY4" fmla="*/ 1708044 h 1708044"/>
              <a:gd name="connsiteX5" fmla="*/ 0 w 11375167"/>
              <a:gd name="connsiteY5" fmla="*/ 53184 h 1708044"/>
              <a:gd name="connsiteX6" fmla="*/ 293307 w 11375167"/>
              <a:gd name="connsiteY6" fmla="*/ 0 h 1708044"/>
              <a:gd name="connsiteX0" fmla="*/ 317800 w 11375167"/>
              <a:gd name="connsiteY0" fmla="*/ 606 h 1684157"/>
              <a:gd name="connsiteX1" fmla="*/ 5666304 w 11375167"/>
              <a:gd name="connsiteY1" fmla="*/ 1594988 h 1684157"/>
              <a:gd name="connsiteX2" fmla="*/ 11020861 w 11375167"/>
              <a:gd name="connsiteY2" fmla="*/ 0 h 1684157"/>
              <a:gd name="connsiteX3" fmla="*/ 11375167 w 11375167"/>
              <a:gd name="connsiteY3" fmla="*/ 67050 h 1684157"/>
              <a:gd name="connsiteX4" fmla="*/ 5676032 w 11375167"/>
              <a:gd name="connsiteY4" fmla="*/ 1684157 h 1684157"/>
              <a:gd name="connsiteX5" fmla="*/ 0 w 11375167"/>
              <a:gd name="connsiteY5" fmla="*/ 29297 h 1684157"/>
              <a:gd name="connsiteX6" fmla="*/ 317800 w 11375167"/>
              <a:gd name="connsiteY6" fmla="*/ 606 h 1684157"/>
              <a:gd name="connsiteX0" fmla="*/ 285142 w 11342509"/>
              <a:gd name="connsiteY0" fmla="*/ 606 h 1684157"/>
              <a:gd name="connsiteX1" fmla="*/ 5633646 w 11342509"/>
              <a:gd name="connsiteY1" fmla="*/ 1594988 h 1684157"/>
              <a:gd name="connsiteX2" fmla="*/ 10988203 w 11342509"/>
              <a:gd name="connsiteY2" fmla="*/ 0 h 1684157"/>
              <a:gd name="connsiteX3" fmla="*/ 11342509 w 11342509"/>
              <a:gd name="connsiteY3" fmla="*/ 67050 h 1684157"/>
              <a:gd name="connsiteX4" fmla="*/ 5643374 w 11342509"/>
              <a:gd name="connsiteY4" fmla="*/ 1684157 h 1684157"/>
              <a:gd name="connsiteX5" fmla="*/ 0 w 11342509"/>
              <a:gd name="connsiteY5" fmla="*/ 29297 h 1684157"/>
              <a:gd name="connsiteX6" fmla="*/ 285142 w 11342509"/>
              <a:gd name="connsiteY6" fmla="*/ 606 h 1684157"/>
              <a:gd name="connsiteX0" fmla="*/ 276977 w 11342509"/>
              <a:gd name="connsiteY0" fmla="*/ 0 h 1691715"/>
              <a:gd name="connsiteX1" fmla="*/ 5633646 w 11342509"/>
              <a:gd name="connsiteY1" fmla="*/ 1602546 h 1691715"/>
              <a:gd name="connsiteX2" fmla="*/ 10988203 w 11342509"/>
              <a:gd name="connsiteY2" fmla="*/ 755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47837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4380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22" name="图片 2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22990" y="1401505"/>
            <a:ext cx="3746000" cy="1048514"/>
          </a:xfrm>
          <a:prstGeom prst="rect">
            <a:avLst/>
          </a:prstGeom>
        </p:spPr>
      </p:pic>
    </p:spTree>
    <p:extLst>
      <p:ext uri="{BB962C8B-B14F-4D97-AF65-F5344CB8AC3E}">
        <p14:creationId xmlns:p14="http://schemas.microsoft.com/office/powerpoint/2010/main" val="34454939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封面样式7-尾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a:extLst>
              <a:ext uri="{FF2B5EF4-FFF2-40B4-BE49-F238E27FC236}">
                <a16:creationId xmlns:a16="http://schemas.microsoft.com/office/drawing/2014/main" id="{EB508EBB-D4A6-41A3-BA79-D5276F572933}"/>
              </a:ext>
            </a:extLst>
          </p:cNvPr>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0" name="任意多边形: 形状 44">
            <a:extLst>
              <a:ext uri="{FF2B5EF4-FFF2-40B4-BE49-F238E27FC236}">
                <a16:creationId xmlns:a16="http://schemas.microsoft.com/office/drawing/2014/main" id="{DE2D1209-7AA5-4F95-A441-DACDCD612E99}"/>
              </a:ext>
            </a:extLst>
          </p:cNvPr>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1" name="任意多边形: 形状 49">
            <a:extLst>
              <a:ext uri="{FF2B5EF4-FFF2-40B4-BE49-F238E27FC236}">
                <a16:creationId xmlns:a16="http://schemas.microsoft.com/office/drawing/2014/main" id="{4BD5183D-F6D1-4DEC-8FB6-46F3C5C8E2AB}"/>
              </a:ext>
            </a:extLst>
          </p:cNvPr>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 fmla="*/ 0 w 12208213"/>
              <a:gd name="connsiteY0" fmla="*/ 0 h 1605064"/>
              <a:gd name="connsiteX1" fmla="*/ 6099243 w 12208213"/>
              <a:gd name="connsiteY1" fmla="*/ 1498060 h 1605064"/>
              <a:gd name="connsiteX2" fmla="*/ 12198485 w 12208213"/>
              <a:gd name="connsiteY2" fmla="*/ 19456 h 1605064"/>
              <a:gd name="connsiteX3" fmla="*/ 12208213 w 12208213"/>
              <a:gd name="connsiteY3" fmla="*/ 282103 h 1605064"/>
              <a:gd name="connsiteX4" fmla="*/ 6108970 w 12208213"/>
              <a:gd name="connsiteY4" fmla="*/ 1605064 h 1605064"/>
              <a:gd name="connsiteX5" fmla="*/ 0 w 12208213"/>
              <a:gd name="connsiteY5" fmla="*/ 544749 h 1605064"/>
              <a:gd name="connsiteX6" fmla="*/ 0 w 12208213"/>
              <a:gd name="connsiteY6" fmla="*/ 0 h 1605064"/>
              <a:gd name="connsiteX0" fmla="*/ 0 w 12198485"/>
              <a:gd name="connsiteY0" fmla="*/ 0 h 1605064"/>
              <a:gd name="connsiteX1" fmla="*/ 6099243 w 12198485"/>
              <a:gd name="connsiteY1" fmla="*/ 1498060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0 w 12198485"/>
              <a:gd name="connsiteY0" fmla="*/ 0 h 1605064"/>
              <a:gd name="connsiteX1" fmla="*/ 6108970 w 12198485"/>
              <a:gd name="connsiteY1" fmla="*/ 1507788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632298 w 12830783"/>
              <a:gd name="connsiteY0" fmla="*/ 0 h 1605064"/>
              <a:gd name="connsiteX1" fmla="*/ 6741268 w 12830783"/>
              <a:gd name="connsiteY1" fmla="*/ 1507788 h 1605064"/>
              <a:gd name="connsiteX2" fmla="*/ 12830783 w 12830783"/>
              <a:gd name="connsiteY2" fmla="*/ 19456 h 1605064"/>
              <a:gd name="connsiteX3" fmla="*/ 12830783 w 12830783"/>
              <a:gd name="connsiteY3" fmla="*/ 603115 h 1605064"/>
              <a:gd name="connsiteX4" fmla="*/ 6741268 w 12830783"/>
              <a:gd name="connsiteY4" fmla="*/ 1605064 h 1605064"/>
              <a:gd name="connsiteX5" fmla="*/ 0 w 12830783"/>
              <a:gd name="connsiteY5" fmla="*/ 29183 h 1605064"/>
              <a:gd name="connsiteX6" fmla="*/ 632298 w 12830783"/>
              <a:gd name="connsiteY6" fmla="*/ 0 h 1605064"/>
              <a:gd name="connsiteX0" fmla="*/ 836579 w 12830783"/>
              <a:gd name="connsiteY0" fmla="*/ 0 h 1634247"/>
              <a:gd name="connsiteX1" fmla="*/ 6741268 w 12830783"/>
              <a:gd name="connsiteY1" fmla="*/ 1536971 h 1634247"/>
              <a:gd name="connsiteX2" fmla="*/ 12830783 w 12830783"/>
              <a:gd name="connsiteY2" fmla="*/ 48639 h 1634247"/>
              <a:gd name="connsiteX3" fmla="*/ 12830783 w 12830783"/>
              <a:gd name="connsiteY3" fmla="*/ 632298 h 1634247"/>
              <a:gd name="connsiteX4" fmla="*/ 6741268 w 12830783"/>
              <a:gd name="connsiteY4" fmla="*/ 1634247 h 1634247"/>
              <a:gd name="connsiteX5" fmla="*/ 0 w 12830783"/>
              <a:gd name="connsiteY5" fmla="*/ 58366 h 1634247"/>
              <a:gd name="connsiteX6" fmla="*/ 836579 w 12830783"/>
              <a:gd name="connsiteY6" fmla="*/ 0 h 1634247"/>
              <a:gd name="connsiteX0" fmla="*/ 836579 w 12830783"/>
              <a:gd name="connsiteY0" fmla="*/ 0 h 1702340"/>
              <a:gd name="connsiteX1" fmla="*/ 6741268 w 12830783"/>
              <a:gd name="connsiteY1" fmla="*/ 1536971 h 1702340"/>
              <a:gd name="connsiteX2" fmla="*/ 12830783 w 12830783"/>
              <a:gd name="connsiteY2" fmla="*/ 48639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2830783"/>
              <a:gd name="connsiteY0" fmla="*/ 0 h 1702340"/>
              <a:gd name="connsiteX1" fmla="*/ 6741268 w 12830783"/>
              <a:gd name="connsiteY1" fmla="*/ 1536971 h 1702340"/>
              <a:gd name="connsiteX2" fmla="*/ 12470860 w 12830783"/>
              <a:gd name="connsiteY2" fmla="*/ 19456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3239345"/>
              <a:gd name="connsiteY0" fmla="*/ 0 h 1702340"/>
              <a:gd name="connsiteX1" fmla="*/ 6741268 w 13239345"/>
              <a:gd name="connsiteY1" fmla="*/ 1536971 h 1702340"/>
              <a:gd name="connsiteX2" fmla="*/ 12470860 w 13239345"/>
              <a:gd name="connsiteY2" fmla="*/ 19456 h 1702340"/>
              <a:gd name="connsiteX3" fmla="*/ 13239345 w 13239345"/>
              <a:gd name="connsiteY3" fmla="*/ 107004 h 1702340"/>
              <a:gd name="connsiteX4" fmla="*/ 6750996 w 13239345"/>
              <a:gd name="connsiteY4" fmla="*/ 1702340 h 1702340"/>
              <a:gd name="connsiteX5" fmla="*/ 0 w 13239345"/>
              <a:gd name="connsiteY5" fmla="*/ 58366 h 1702340"/>
              <a:gd name="connsiteX6" fmla="*/ 836579 w 13239345"/>
              <a:gd name="connsiteY6" fmla="*/ 0 h 1702340"/>
              <a:gd name="connsiteX0" fmla="*/ 836579 w 13239345"/>
              <a:gd name="connsiteY0" fmla="*/ 107003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836579 w 13239345"/>
              <a:gd name="connsiteY6" fmla="*/ 107003 h 1809343"/>
              <a:gd name="connsiteX0" fmla="*/ 1342417 w 13239345"/>
              <a:gd name="connsiteY0" fmla="*/ 29182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342417 w 13239345"/>
              <a:gd name="connsiteY6" fmla="*/ 29182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2651516"/>
              <a:gd name="connsiteY0" fmla="*/ 607 h 1809343"/>
              <a:gd name="connsiteX1" fmla="*/ 6741268 w 12651516"/>
              <a:gd name="connsiteY1" fmla="*/ 1643974 h 1809343"/>
              <a:gd name="connsiteX2" fmla="*/ 12169303 w 12651516"/>
              <a:gd name="connsiteY2" fmla="*/ 0 h 1809343"/>
              <a:gd name="connsiteX3" fmla="*/ 12651516 w 12651516"/>
              <a:gd name="connsiteY3" fmla="*/ 83379 h 1809343"/>
              <a:gd name="connsiteX4" fmla="*/ 6750996 w 12651516"/>
              <a:gd name="connsiteY4" fmla="*/ 1809343 h 1809343"/>
              <a:gd name="connsiteX5" fmla="*/ 0 w 12651516"/>
              <a:gd name="connsiteY5" fmla="*/ 165369 h 1809343"/>
              <a:gd name="connsiteX6" fmla="*/ 1294792 w 12651516"/>
              <a:gd name="connsiteY6" fmla="*/ 607 h 1809343"/>
              <a:gd name="connsiteX0" fmla="*/ 1294792 w 12564431"/>
              <a:gd name="connsiteY0" fmla="*/ 607 h 1809343"/>
              <a:gd name="connsiteX1" fmla="*/ 6741268 w 12564431"/>
              <a:gd name="connsiteY1" fmla="*/ 1643974 h 1809343"/>
              <a:gd name="connsiteX2" fmla="*/ 12169303 w 12564431"/>
              <a:gd name="connsiteY2" fmla="*/ 0 h 1809343"/>
              <a:gd name="connsiteX3" fmla="*/ 12564431 w 12564431"/>
              <a:gd name="connsiteY3" fmla="*/ 83379 h 1809343"/>
              <a:gd name="connsiteX4" fmla="*/ 6750996 w 12564431"/>
              <a:gd name="connsiteY4" fmla="*/ 1809343 h 1809343"/>
              <a:gd name="connsiteX5" fmla="*/ 0 w 12564431"/>
              <a:gd name="connsiteY5" fmla="*/ 165369 h 1809343"/>
              <a:gd name="connsiteX6" fmla="*/ 1294792 w 12564431"/>
              <a:gd name="connsiteY6" fmla="*/ 607 h 1809343"/>
              <a:gd name="connsiteX0" fmla="*/ 423935 w 11693574"/>
              <a:gd name="connsiteY0" fmla="*/ 607 h 1809343"/>
              <a:gd name="connsiteX1" fmla="*/ 5870411 w 11693574"/>
              <a:gd name="connsiteY1" fmla="*/ 1643974 h 1809343"/>
              <a:gd name="connsiteX2" fmla="*/ 11298446 w 11693574"/>
              <a:gd name="connsiteY2" fmla="*/ 0 h 1809343"/>
              <a:gd name="connsiteX3" fmla="*/ 11693574 w 11693574"/>
              <a:gd name="connsiteY3" fmla="*/ 83379 h 1809343"/>
              <a:gd name="connsiteX4" fmla="*/ 5880139 w 11693574"/>
              <a:gd name="connsiteY4" fmla="*/ 1809343 h 1809343"/>
              <a:gd name="connsiteX5" fmla="*/ 0 w 11693574"/>
              <a:gd name="connsiteY5" fmla="*/ 45626 h 1809343"/>
              <a:gd name="connsiteX6" fmla="*/ 423935 w 11693574"/>
              <a:gd name="connsiteY6" fmla="*/ 607 h 1809343"/>
              <a:gd name="connsiteX0" fmla="*/ 423935 w 11693574"/>
              <a:gd name="connsiteY0" fmla="*/ 607 h 1733143"/>
              <a:gd name="connsiteX1" fmla="*/ 5870411 w 11693574"/>
              <a:gd name="connsiteY1" fmla="*/ 1643974 h 1733143"/>
              <a:gd name="connsiteX2" fmla="*/ 11298446 w 11693574"/>
              <a:gd name="connsiteY2" fmla="*/ 0 h 1733143"/>
              <a:gd name="connsiteX3" fmla="*/ 11693574 w 11693574"/>
              <a:gd name="connsiteY3" fmla="*/ 83379 h 1733143"/>
              <a:gd name="connsiteX4" fmla="*/ 5880139 w 11693574"/>
              <a:gd name="connsiteY4" fmla="*/ 1733143 h 1733143"/>
              <a:gd name="connsiteX5" fmla="*/ 0 w 11693574"/>
              <a:gd name="connsiteY5" fmla="*/ 45626 h 1733143"/>
              <a:gd name="connsiteX6" fmla="*/ 423935 w 11693574"/>
              <a:gd name="connsiteY6" fmla="*/ 607 h 1733143"/>
              <a:gd name="connsiteX0" fmla="*/ 423935 w 11709902"/>
              <a:gd name="connsiteY0" fmla="*/ 607 h 1733143"/>
              <a:gd name="connsiteX1" fmla="*/ 5870411 w 11709902"/>
              <a:gd name="connsiteY1" fmla="*/ 1643974 h 1733143"/>
              <a:gd name="connsiteX2" fmla="*/ 11298446 w 11709902"/>
              <a:gd name="connsiteY2" fmla="*/ 0 h 1733143"/>
              <a:gd name="connsiteX3" fmla="*/ 11709902 w 11709902"/>
              <a:gd name="connsiteY3" fmla="*/ 83379 h 1733143"/>
              <a:gd name="connsiteX4" fmla="*/ 5880139 w 11709902"/>
              <a:gd name="connsiteY4" fmla="*/ 1733143 h 1733143"/>
              <a:gd name="connsiteX5" fmla="*/ 0 w 11709902"/>
              <a:gd name="connsiteY5" fmla="*/ 45626 h 1733143"/>
              <a:gd name="connsiteX6" fmla="*/ 423935 w 11709902"/>
              <a:gd name="connsiteY6" fmla="*/ 607 h 1733143"/>
              <a:gd name="connsiteX0" fmla="*/ 423935 w 11571109"/>
              <a:gd name="connsiteY0" fmla="*/ 607 h 1733143"/>
              <a:gd name="connsiteX1" fmla="*/ 5870411 w 11571109"/>
              <a:gd name="connsiteY1" fmla="*/ 1643974 h 1733143"/>
              <a:gd name="connsiteX2" fmla="*/ 11298446 w 11571109"/>
              <a:gd name="connsiteY2" fmla="*/ 0 h 1733143"/>
              <a:gd name="connsiteX3" fmla="*/ 11571109 w 11571109"/>
              <a:gd name="connsiteY3" fmla="*/ 116036 h 1733143"/>
              <a:gd name="connsiteX4" fmla="*/ 5880139 w 11571109"/>
              <a:gd name="connsiteY4" fmla="*/ 1733143 h 1733143"/>
              <a:gd name="connsiteX5" fmla="*/ 0 w 11571109"/>
              <a:gd name="connsiteY5" fmla="*/ 45626 h 1733143"/>
              <a:gd name="connsiteX6" fmla="*/ 423935 w 11571109"/>
              <a:gd name="connsiteY6" fmla="*/ 607 h 1733143"/>
              <a:gd name="connsiteX0" fmla="*/ 423935 w 11579274"/>
              <a:gd name="connsiteY0" fmla="*/ 607 h 1733143"/>
              <a:gd name="connsiteX1" fmla="*/ 5870411 w 11579274"/>
              <a:gd name="connsiteY1" fmla="*/ 1643974 h 1733143"/>
              <a:gd name="connsiteX2" fmla="*/ 11298446 w 11579274"/>
              <a:gd name="connsiteY2" fmla="*/ 0 h 1733143"/>
              <a:gd name="connsiteX3" fmla="*/ 11579274 w 11579274"/>
              <a:gd name="connsiteY3" fmla="*/ 116036 h 1733143"/>
              <a:gd name="connsiteX4" fmla="*/ 5880139 w 11579274"/>
              <a:gd name="connsiteY4" fmla="*/ 1733143 h 1733143"/>
              <a:gd name="connsiteX5" fmla="*/ 0 w 11579274"/>
              <a:gd name="connsiteY5" fmla="*/ 45626 h 1733143"/>
              <a:gd name="connsiteX6" fmla="*/ 423935 w 11579274"/>
              <a:gd name="connsiteY6" fmla="*/ 607 h 1733143"/>
              <a:gd name="connsiteX0" fmla="*/ 423935 w 11579274"/>
              <a:gd name="connsiteY0" fmla="*/ 0 h 1732536"/>
              <a:gd name="connsiteX1" fmla="*/ 5870411 w 11579274"/>
              <a:gd name="connsiteY1" fmla="*/ 1643367 h 1732536"/>
              <a:gd name="connsiteX2" fmla="*/ 11233132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24968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219828 w 11375167"/>
              <a:gd name="connsiteY0" fmla="*/ 0 h 1732536"/>
              <a:gd name="connsiteX1" fmla="*/ 5666304 w 11375167"/>
              <a:gd name="connsiteY1" fmla="*/ 1643367 h 1732536"/>
              <a:gd name="connsiteX2" fmla="*/ 11020861 w 11375167"/>
              <a:gd name="connsiteY2" fmla="*/ 48379 h 1732536"/>
              <a:gd name="connsiteX3" fmla="*/ 11375167 w 11375167"/>
              <a:gd name="connsiteY3" fmla="*/ 115429 h 1732536"/>
              <a:gd name="connsiteX4" fmla="*/ 5676032 w 11375167"/>
              <a:gd name="connsiteY4" fmla="*/ 1732536 h 1732536"/>
              <a:gd name="connsiteX5" fmla="*/ 0 w 11375167"/>
              <a:gd name="connsiteY5" fmla="*/ 77676 h 1732536"/>
              <a:gd name="connsiteX6" fmla="*/ 219828 w 11375167"/>
              <a:gd name="connsiteY6" fmla="*/ 0 h 1732536"/>
              <a:gd name="connsiteX0" fmla="*/ 293307 w 11375167"/>
              <a:gd name="connsiteY0" fmla="*/ 0 h 1708044"/>
              <a:gd name="connsiteX1" fmla="*/ 5666304 w 11375167"/>
              <a:gd name="connsiteY1" fmla="*/ 1618875 h 1708044"/>
              <a:gd name="connsiteX2" fmla="*/ 11020861 w 11375167"/>
              <a:gd name="connsiteY2" fmla="*/ 23887 h 1708044"/>
              <a:gd name="connsiteX3" fmla="*/ 11375167 w 11375167"/>
              <a:gd name="connsiteY3" fmla="*/ 90937 h 1708044"/>
              <a:gd name="connsiteX4" fmla="*/ 5676032 w 11375167"/>
              <a:gd name="connsiteY4" fmla="*/ 1708044 h 1708044"/>
              <a:gd name="connsiteX5" fmla="*/ 0 w 11375167"/>
              <a:gd name="connsiteY5" fmla="*/ 53184 h 1708044"/>
              <a:gd name="connsiteX6" fmla="*/ 293307 w 11375167"/>
              <a:gd name="connsiteY6" fmla="*/ 0 h 1708044"/>
              <a:gd name="connsiteX0" fmla="*/ 317800 w 11375167"/>
              <a:gd name="connsiteY0" fmla="*/ 606 h 1684157"/>
              <a:gd name="connsiteX1" fmla="*/ 5666304 w 11375167"/>
              <a:gd name="connsiteY1" fmla="*/ 1594988 h 1684157"/>
              <a:gd name="connsiteX2" fmla="*/ 11020861 w 11375167"/>
              <a:gd name="connsiteY2" fmla="*/ 0 h 1684157"/>
              <a:gd name="connsiteX3" fmla="*/ 11375167 w 11375167"/>
              <a:gd name="connsiteY3" fmla="*/ 67050 h 1684157"/>
              <a:gd name="connsiteX4" fmla="*/ 5676032 w 11375167"/>
              <a:gd name="connsiteY4" fmla="*/ 1684157 h 1684157"/>
              <a:gd name="connsiteX5" fmla="*/ 0 w 11375167"/>
              <a:gd name="connsiteY5" fmla="*/ 29297 h 1684157"/>
              <a:gd name="connsiteX6" fmla="*/ 317800 w 11375167"/>
              <a:gd name="connsiteY6" fmla="*/ 606 h 1684157"/>
              <a:gd name="connsiteX0" fmla="*/ 285142 w 11342509"/>
              <a:gd name="connsiteY0" fmla="*/ 606 h 1684157"/>
              <a:gd name="connsiteX1" fmla="*/ 5633646 w 11342509"/>
              <a:gd name="connsiteY1" fmla="*/ 1594988 h 1684157"/>
              <a:gd name="connsiteX2" fmla="*/ 10988203 w 11342509"/>
              <a:gd name="connsiteY2" fmla="*/ 0 h 1684157"/>
              <a:gd name="connsiteX3" fmla="*/ 11342509 w 11342509"/>
              <a:gd name="connsiteY3" fmla="*/ 67050 h 1684157"/>
              <a:gd name="connsiteX4" fmla="*/ 5643374 w 11342509"/>
              <a:gd name="connsiteY4" fmla="*/ 1684157 h 1684157"/>
              <a:gd name="connsiteX5" fmla="*/ 0 w 11342509"/>
              <a:gd name="connsiteY5" fmla="*/ 29297 h 1684157"/>
              <a:gd name="connsiteX6" fmla="*/ 285142 w 11342509"/>
              <a:gd name="connsiteY6" fmla="*/ 606 h 1684157"/>
              <a:gd name="connsiteX0" fmla="*/ 276977 w 11342509"/>
              <a:gd name="connsiteY0" fmla="*/ 0 h 1691715"/>
              <a:gd name="connsiteX1" fmla="*/ 5633646 w 11342509"/>
              <a:gd name="connsiteY1" fmla="*/ 1602546 h 1691715"/>
              <a:gd name="connsiteX2" fmla="*/ 10988203 w 11342509"/>
              <a:gd name="connsiteY2" fmla="*/ 755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47837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4380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453730" y="4619682"/>
            <a:ext cx="3284503" cy="722193"/>
          </a:xfrm>
          <a:prstGeom prst="rect">
            <a:avLst/>
          </a:prstGeom>
        </p:spPr>
      </p:pic>
    </p:spTree>
    <p:extLst>
      <p:ext uri="{BB962C8B-B14F-4D97-AF65-F5344CB8AC3E}">
        <p14:creationId xmlns:p14="http://schemas.microsoft.com/office/powerpoint/2010/main" val="42823963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封面样式8">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extLst>
              <a:ext uri="{28A0092B-C50C-407E-A947-70E740481C1C}">
                <a14:useLocalDpi xmlns:a14="http://schemas.microsoft.com/office/drawing/2010/main"/>
              </a:ext>
            </a:extLst>
          </a:blip>
          <a:srcRect b="7394"/>
          <a:stretch/>
        </p:blipFill>
        <p:spPr>
          <a:xfrm>
            <a:off x="-3165" y="0"/>
            <a:ext cx="12191980" cy="6858000"/>
          </a:xfrm>
          <a:prstGeom prst="rect">
            <a:avLst/>
          </a:prstGeom>
        </p:spPr>
      </p:pic>
      <p:sp>
        <p:nvSpPr>
          <p:cNvPr id="5" name="矩形 4">
            <a:extLst>
              <a:ext uri="{FF2B5EF4-FFF2-40B4-BE49-F238E27FC236}">
                <a16:creationId xmlns:a16="http://schemas.microsoft.com/office/drawing/2014/main" id="{1130999B-188C-4604-947C-E10578CBE607}"/>
              </a:ext>
            </a:extLst>
          </p:cNvPr>
          <p:cNvSpPr/>
          <p:nvPr userDrawn="1"/>
        </p:nvSpPr>
        <p:spPr>
          <a:xfrm>
            <a:off x="10" y="1"/>
            <a:ext cx="12191980" cy="6857994"/>
          </a:xfrm>
          <a:prstGeom prst="rect">
            <a:avLst/>
          </a:prstGeom>
          <a:gradFill>
            <a:gsLst>
              <a:gs pos="0">
                <a:schemeClr val="accent1">
                  <a:alpha val="90000"/>
                  <a:lumMod val="85000"/>
                </a:schemeClr>
              </a:gs>
              <a:gs pos="50000">
                <a:schemeClr val="accent1">
                  <a:alpha val="90000"/>
                  <a:lumMod val="85000"/>
                </a:schemeClr>
              </a:gs>
              <a:gs pos="100000">
                <a:schemeClr val="accent1">
                  <a:alpha val="90000"/>
                  <a:lumMod val="85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20000"/>
              </a:lnSpc>
              <a:spcBef>
                <a:spcPct val="0"/>
              </a:spcBef>
              <a:spcAft>
                <a:spcPts val="10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6" name="文本占位符 10">
            <a:extLst>
              <a:ext uri="{FF2B5EF4-FFF2-40B4-BE49-F238E27FC236}">
                <a16:creationId xmlns:a16="http://schemas.microsoft.com/office/drawing/2014/main" id="{5FEF66FF-5AB8-4AE1-BE6F-4F61084AFC7A}"/>
              </a:ext>
            </a:extLst>
          </p:cNvPr>
          <p:cNvSpPr>
            <a:spLocks noGrp="1"/>
          </p:cNvSpPr>
          <p:nvPr>
            <p:ph type="body" sz="quarter" idx="11"/>
          </p:nvPr>
        </p:nvSpPr>
        <p:spPr>
          <a:xfrm>
            <a:off x="1572100" y="3028371"/>
            <a:ext cx="9041450" cy="911074"/>
          </a:xfrm>
        </p:spPr>
        <p:txBody>
          <a:bodyPr/>
          <a:lstStyle>
            <a:lvl1pPr marL="0" indent="0" algn="ctr">
              <a:buFontTx/>
              <a:buNone/>
              <a:defRPr sz="4800" b="1">
                <a:solidFill>
                  <a:schemeClr val="bg1"/>
                </a:solidFill>
                <a:latin typeface="+mn-ea"/>
                <a:ea typeface="+mn-ea"/>
              </a:defRPr>
            </a:lvl1pPr>
          </a:lstStyle>
          <a:p>
            <a:r>
              <a:rPr lang="zh-CN" altLang="en-US" dirty="0"/>
              <a:t>北京理工大学毕业答辩</a:t>
            </a:r>
            <a:r>
              <a:rPr lang="en-US" altLang="zh-CN" dirty="0"/>
              <a:t>PPT</a:t>
            </a:r>
            <a:r>
              <a:rPr lang="zh-CN" altLang="en-US" dirty="0"/>
              <a:t>模板</a:t>
            </a: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767417" y="1018488"/>
            <a:ext cx="4650816" cy="1301774"/>
          </a:xfrm>
          <a:prstGeom prst="rect">
            <a:avLst/>
          </a:prstGeom>
        </p:spPr>
      </p:pic>
    </p:spTree>
    <p:extLst>
      <p:ext uri="{BB962C8B-B14F-4D97-AF65-F5344CB8AC3E}">
        <p14:creationId xmlns:p14="http://schemas.microsoft.com/office/powerpoint/2010/main" val="574717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p14="http://schemas.microsoft.com/office/powerpoint/2010/main" xmlns:a16="http://schemas.microsoft.com/office/drawing/2014/main" xmlns:a14="http://schemas.microsoft.com/office/drawing/2010/main"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封面样式9-首页">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81566"/>
            <a:ext cx="12192000" cy="3244934"/>
          </a:xfrm>
          <a:prstGeom prst="rect">
            <a:avLst/>
          </a:prstGeom>
        </p:spPr>
      </p:pic>
      <p:sp>
        <p:nvSpPr>
          <p:cNvPr id="3" name="矩形 2"/>
          <p:cNvSpPr/>
          <p:nvPr userDrawn="1"/>
        </p:nvSpPr>
        <p:spPr>
          <a:xfrm>
            <a:off x="0" y="3317875"/>
            <a:ext cx="12192000" cy="354012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6" name="图片 66"/>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bwMode="auto">
          <a:xfrm>
            <a:off x="9790632" y="109143"/>
            <a:ext cx="2286546" cy="2975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7"/>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224285" y="-494144"/>
            <a:ext cx="3165893" cy="4124368"/>
          </a:xfrm>
          <a:prstGeom prst="rect">
            <a:avLst/>
          </a:prstGeom>
        </p:spPr>
      </p:pic>
    </p:spTree>
    <p:extLst>
      <p:ext uri="{BB962C8B-B14F-4D97-AF65-F5344CB8AC3E}">
        <p14:creationId xmlns:p14="http://schemas.microsoft.com/office/powerpoint/2010/main" val="8277039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封面样式9-尾页">
    <p:spTree>
      <p:nvGrpSpPr>
        <p:cNvPr id="1" name=""/>
        <p:cNvGrpSpPr/>
        <p:nvPr/>
      </p:nvGrpSpPr>
      <p:grpSpPr>
        <a:xfrm>
          <a:off x="0" y="0"/>
          <a:ext cx="0" cy="0"/>
          <a:chOff x="0" y="0"/>
          <a:chExt cx="0" cy="0"/>
        </a:xfrm>
      </p:grpSpPr>
      <p:grpSp>
        <p:nvGrpSpPr>
          <p:cNvPr id="2" name="组合 1"/>
          <p:cNvGrpSpPr/>
          <p:nvPr userDrawn="1"/>
        </p:nvGrpSpPr>
        <p:grpSpPr>
          <a:xfrm>
            <a:off x="0" y="0"/>
            <a:ext cx="12192000" cy="5089582"/>
            <a:chOff x="0" y="0"/>
            <a:chExt cx="12192000" cy="5089582"/>
          </a:xfrm>
          <a:solidFill>
            <a:schemeClr val="accent1"/>
          </a:solidFill>
        </p:grpSpPr>
        <p:sp>
          <p:nvSpPr>
            <p:cNvPr id="3" name="等腰三角形 2"/>
            <p:cNvSpPr/>
            <p:nvPr/>
          </p:nvSpPr>
          <p:spPr>
            <a:xfrm flipV="1">
              <a:off x="0" y="4123423"/>
              <a:ext cx="12192000" cy="966159"/>
            </a:xfrm>
            <a:prstGeom prst="triangle">
              <a:avLst/>
            </a:prstGeom>
            <a:grpFill/>
            <a:ln>
              <a:noFill/>
            </a:ln>
            <a:effectLst>
              <a:outerShdw blurRad="76200" dist="12700" dir="5400000" sx="103000" sy="103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4" name="矩形 3"/>
            <p:cNvSpPr/>
            <p:nvPr/>
          </p:nvSpPr>
          <p:spPr>
            <a:xfrm>
              <a:off x="0" y="0"/>
              <a:ext cx="12192000" cy="412342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grpSp>
        <p:nvGrpSpPr>
          <p:cNvPr id="29" name="组合 28"/>
          <p:cNvGrpSpPr/>
          <p:nvPr userDrawn="1"/>
        </p:nvGrpSpPr>
        <p:grpSpPr>
          <a:xfrm>
            <a:off x="2055967" y="1793453"/>
            <a:ext cx="8080066" cy="993775"/>
            <a:chOff x="671368" y="6061309"/>
            <a:chExt cx="2479573" cy="304965"/>
          </a:xfrm>
          <a:solidFill>
            <a:schemeClr val="bg1"/>
          </a:solidFill>
        </p:grpSpPr>
        <p:grpSp>
          <p:nvGrpSpPr>
            <p:cNvPr id="30" name="组合 29"/>
            <p:cNvGrpSpPr/>
            <p:nvPr userDrawn="1"/>
          </p:nvGrpSpPr>
          <p:grpSpPr>
            <a:xfrm>
              <a:off x="2098445" y="6064781"/>
              <a:ext cx="1052496" cy="298683"/>
              <a:chOff x="2373567" y="1096524"/>
              <a:chExt cx="2578404" cy="731714"/>
            </a:xfrm>
            <a:grpFill/>
          </p:grpSpPr>
          <p:sp>
            <p:nvSpPr>
              <p:cNvPr id="45"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6" name="Freeform 6">
                <a:extLst>
                  <a:ext uri="{FF2B5EF4-FFF2-40B4-BE49-F238E27FC236}">
                    <a16:creationId xmlns:a16="http://schemas.microsoft.com/office/drawing/2014/main" id="{CC1FA68D-3307-481A-8E89-D3CB2E8693F4}"/>
                  </a:ext>
                </a:extLst>
              </p:cNvPr>
              <p:cNvSpPr>
                <a:spLocks/>
              </p:cNvSpPr>
              <p:nvPr/>
            </p:nvSpPr>
            <p:spPr bwMode="auto">
              <a:xfrm>
                <a:off x="4620306" y="1254098"/>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47" name="组合 46">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52"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3"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8" name="组合 47">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49"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0"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1"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31" name="组合 30"/>
            <p:cNvGrpSpPr/>
            <p:nvPr userDrawn="1"/>
          </p:nvGrpSpPr>
          <p:grpSpPr>
            <a:xfrm>
              <a:off x="671368" y="6061309"/>
              <a:ext cx="1100339" cy="304965"/>
              <a:chOff x="2372715" y="161759"/>
              <a:chExt cx="2695608" cy="747103"/>
            </a:xfrm>
            <a:grpFill/>
          </p:grpSpPr>
          <p:grpSp>
            <p:nvGrpSpPr>
              <p:cNvPr id="32" name="组合 31">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43"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4"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3" name="组合 32">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41"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2"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4" name="组合 33">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38"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39"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0"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5" name="组合 34"/>
              <p:cNvGrpSpPr/>
              <p:nvPr/>
            </p:nvGrpSpPr>
            <p:grpSpPr>
              <a:xfrm>
                <a:off x="4613362" y="313351"/>
                <a:ext cx="454961" cy="453362"/>
                <a:chOff x="11893465" y="1994536"/>
                <a:chExt cx="274986" cy="274018"/>
              </a:xfrm>
              <a:grpFill/>
            </p:grpSpPr>
            <p:sp>
              <p:nvSpPr>
                <p:cNvPr id="36"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37"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40390763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目录样式1">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567"/>
            <a:ext cx="5022689" cy="6857433"/>
          </a:xfrm>
          <a:prstGeom prst="rect">
            <a:avLst/>
          </a:prstGeom>
        </p:spPr>
      </p:pic>
      <p:sp>
        <p:nvSpPr>
          <p:cNvPr id="3" name="矩形 白1">
            <a:extLst>
              <a:ext uri="{FF2B5EF4-FFF2-40B4-BE49-F238E27FC236}">
                <a16:creationId xmlns:a16="http://schemas.microsoft.com/office/drawing/2014/main" id="{7A935A22-FEEB-4B78-9916-163644E822AB}"/>
              </a:ext>
            </a:extLst>
          </p:cNvPr>
          <p:cNvSpPr/>
          <p:nvPr userDrawn="1"/>
        </p:nvSpPr>
        <p:spPr>
          <a:xfrm rot="5400000">
            <a:off x="-917658" y="918223"/>
            <a:ext cx="6858002" cy="5022690"/>
          </a:xfrm>
          <a:prstGeom prst="rect">
            <a:avLst/>
          </a:prstGeom>
          <a:gradFill flip="none" rotWithShape="1">
            <a:gsLst>
              <a:gs pos="50000">
                <a:schemeClr val="bg1">
                  <a:alpha val="50000"/>
                </a:schemeClr>
              </a:gs>
              <a:gs pos="0">
                <a:schemeClr val="bg1"/>
              </a:gs>
              <a:gs pos="100000">
                <a:srgbClr val="FFFFFF">
                  <a:alpha val="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Tree>
    <p:extLst>
      <p:ext uri="{BB962C8B-B14F-4D97-AF65-F5344CB8AC3E}">
        <p14:creationId xmlns:p14="http://schemas.microsoft.com/office/powerpoint/2010/main" val="185394710"/>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封面样式1-尾页">
    <p:spTree>
      <p:nvGrpSpPr>
        <p:cNvPr id="1" name=""/>
        <p:cNvGrpSpPr/>
        <p:nvPr/>
      </p:nvGrpSpPr>
      <p:grpSpPr>
        <a:xfrm>
          <a:off x="0" y="0"/>
          <a:ext cx="0" cy="0"/>
          <a:chOff x="0" y="0"/>
          <a:chExt cx="0" cy="0"/>
        </a:xfrm>
      </p:grpSpPr>
      <p:pic>
        <p:nvPicPr>
          <p:cNvPr id="43" name="图片 4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4600575" y="133072"/>
            <a:ext cx="6791691" cy="6535793"/>
          </a:xfrm>
          <a:prstGeom prst="rect">
            <a:avLst/>
          </a:prstGeom>
        </p:spPr>
      </p:pic>
      <p:sp>
        <p:nvSpPr>
          <p:cNvPr id="13" name="文本占位符 12">
            <a:extLst>
              <a:ext uri="{FF2B5EF4-FFF2-40B4-BE49-F238E27FC236}">
                <a16:creationId xmlns:a16="http://schemas.microsoft.com/office/drawing/2014/main" id="{562B6659-3604-4A5D-84A6-6A47FE169869}"/>
              </a:ext>
            </a:extLst>
          </p:cNvPr>
          <p:cNvSpPr>
            <a:spLocks noGrp="1"/>
          </p:cNvSpPr>
          <p:nvPr>
            <p:ph type="body" sz="quarter" idx="13"/>
          </p:nvPr>
        </p:nvSpPr>
        <p:spPr>
          <a:xfrm>
            <a:off x="1287430" y="1483539"/>
            <a:ext cx="7373912" cy="2267551"/>
          </a:xfrm>
        </p:spPr>
        <p:txBody>
          <a:bodyPr>
            <a:normAutofit/>
          </a:bodyPr>
          <a:lstStyle>
            <a:lvl1pPr marL="0" indent="0">
              <a:spcBef>
                <a:spcPts val="0"/>
              </a:spcBef>
              <a:buNone/>
              <a:defRPr sz="5600" b="1">
                <a:solidFill>
                  <a:schemeClr val="tx1"/>
                </a:solidFill>
                <a:latin typeface="+mn-ea"/>
                <a:ea typeface="+mn-ea"/>
              </a:defRPr>
            </a:lvl1pPr>
          </a:lstStyle>
          <a:p>
            <a:pPr lvl="0"/>
            <a:r>
              <a:rPr lang="zh-CN" altLang="en-US" dirty="0"/>
              <a:t>编辑母版文本样式</a:t>
            </a:r>
            <a:endParaRPr lang="en-US" altLang="zh-CN" dirty="0"/>
          </a:p>
          <a:p>
            <a:pPr lvl="0"/>
            <a:r>
              <a:rPr lang="zh-CN" altLang="en-US" dirty="0"/>
              <a:t>输入标题</a:t>
            </a:r>
          </a:p>
        </p:txBody>
      </p:sp>
      <p:sp>
        <p:nvSpPr>
          <p:cNvPr id="9" name="矩形 8">
            <a:extLst>
              <a:ext uri="{FF2B5EF4-FFF2-40B4-BE49-F238E27FC236}">
                <a16:creationId xmlns:a16="http://schemas.microsoft.com/office/drawing/2014/main" id="{E2FF2961-8E0B-4CFB-9897-39262A918722}"/>
              </a:ext>
            </a:extLst>
          </p:cNvPr>
          <p:cNvSpPr/>
          <p:nvPr userDrawn="1"/>
        </p:nvSpPr>
        <p:spPr>
          <a:xfrm>
            <a:off x="0" y="1484311"/>
            <a:ext cx="666749"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902F5BB1-3479-4B75-8121-C76027E92312}"/>
              </a:ext>
            </a:extLst>
          </p:cNvPr>
          <p:cNvSpPr/>
          <p:nvPr userDrawn="1"/>
        </p:nvSpPr>
        <p:spPr>
          <a:xfrm>
            <a:off x="667561" y="1484310"/>
            <a:ext cx="403257"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矩形 10">
            <a:extLst>
              <a:ext uri="{FF2B5EF4-FFF2-40B4-BE49-F238E27FC236}">
                <a16:creationId xmlns:a16="http://schemas.microsoft.com/office/drawing/2014/main" id="{902F5BB1-3479-4B75-8121-C76027E92312}"/>
              </a:ext>
            </a:extLst>
          </p:cNvPr>
          <p:cNvSpPr/>
          <p:nvPr userDrawn="1"/>
        </p:nvSpPr>
        <p:spPr>
          <a:xfrm>
            <a:off x="9258300" y="1484313"/>
            <a:ext cx="2930035" cy="43644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2" name="矩形 11">
            <a:extLst>
              <a:ext uri="{FF2B5EF4-FFF2-40B4-BE49-F238E27FC236}">
                <a16:creationId xmlns:a16="http://schemas.microsoft.com/office/drawing/2014/main" id="{902F5BB1-3479-4B75-8121-C76027E92312}"/>
              </a:ext>
            </a:extLst>
          </p:cNvPr>
          <p:cNvSpPr/>
          <p:nvPr userDrawn="1"/>
        </p:nvSpPr>
        <p:spPr>
          <a:xfrm>
            <a:off x="8882428" y="1484310"/>
            <a:ext cx="377842" cy="4364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41" name="文本框 40">
            <a:extLst>
              <a:ext uri="{FF2B5EF4-FFF2-40B4-BE49-F238E27FC236}">
                <a16:creationId xmlns:a16="http://schemas.microsoft.com/office/drawing/2014/main" id="{DF269877-3713-4708-B674-1A813AB36FFC}"/>
              </a:ext>
            </a:extLst>
          </p:cNvPr>
          <p:cNvSpPr txBox="1"/>
          <p:nvPr userDrawn="1"/>
        </p:nvSpPr>
        <p:spPr>
          <a:xfrm rot="16200000">
            <a:off x="-1443469" y="3524086"/>
            <a:ext cx="3170099" cy="261610"/>
          </a:xfrm>
          <a:prstGeom prst="rect">
            <a:avLst/>
          </a:prstGeom>
          <a:noFill/>
        </p:spPr>
        <p:txBody>
          <a:bodyPr wrap="square" rtlCol="0">
            <a:noAutofit/>
          </a:bodyPr>
          <a:lstStyle>
            <a:defPPr>
              <a:defRPr lang="zh-CN"/>
            </a:defPPr>
            <a:lvl1pPr algn="dist">
              <a:defRPr sz="1100" b="1">
                <a:solidFill>
                  <a:schemeClr val="bg1">
                    <a:alpha val="22000"/>
                  </a:schemeClr>
                </a:solidFill>
                <a:latin typeface="Arial" panose="020B0604020202020204" pitchFamily="34" charset="0"/>
                <a:cs typeface="Arial" panose="020B0604020202020204" pitchFamily="34" charset="0"/>
              </a:defRPr>
            </a:lvl1pPr>
          </a:lstStyle>
          <a:p>
            <a:pPr marL="0" marR="0" lvl="0" indent="0" algn="dist" defTabSz="914400" rtl="0" eaLnBrk="0" fontAlgn="base" latinLnBrk="0" hangingPunct="0">
              <a:lnSpc>
                <a:spcPct val="100000"/>
              </a:lnSpc>
              <a:spcBef>
                <a:spcPct val="0"/>
              </a:spcBef>
              <a:spcAft>
                <a:spcPct val="0"/>
              </a:spcAft>
              <a:buClrTx/>
              <a:buSzTx/>
              <a:buFontTx/>
              <a:buNone/>
              <a:tabLst/>
              <a:defRPr/>
            </a:pPr>
            <a:r>
              <a:rPr kumimoji="0" lang="en-US" altLang="zh-CN" sz="1100" b="1" i="0" u="none" strike="noStrike" kern="1200" cap="none" spc="0" normalizeH="0" baseline="0" noProof="0" dirty="0">
                <a:ln>
                  <a:noFill/>
                </a:ln>
                <a:solidFill>
                  <a:prstClr val="white">
                    <a:alpha val="5000"/>
                  </a:prstClr>
                </a:solidFill>
                <a:effectLst/>
                <a:uLnTx/>
                <a:uFillTx/>
                <a:latin typeface="Arial" panose="020B0604020202020204" pitchFamily="34" charset="0"/>
                <a:ea typeface="微软雅黑" panose="020B0503020204020204" pitchFamily="34" charset="-122"/>
                <a:cs typeface="Arial" panose="020B0604020202020204" pitchFamily="34" charset="0"/>
              </a:rPr>
              <a:t>BEIJING INSTITUTE OF TECHNOLOGY</a:t>
            </a:r>
          </a:p>
        </p:txBody>
      </p:sp>
      <p:pic>
        <p:nvPicPr>
          <p:cNvPr id="42" name="图片 4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52633" y="548450"/>
            <a:ext cx="2295327" cy="504694"/>
          </a:xfrm>
          <a:prstGeom prst="rect">
            <a:avLst/>
          </a:prstGeom>
        </p:spPr>
      </p:pic>
      <p:cxnSp>
        <p:nvCxnSpPr>
          <p:cNvPr id="4" name="直接连接符 3"/>
          <p:cNvCxnSpPr/>
          <p:nvPr userDrawn="1"/>
        </p:nvCxnSpPr>
        <p:spPr>
          <a:xfrm>
            <a:off x="666749" y="1329225"/>
            <a:ext cx="0" cy="471473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9258300" y="1280160"/>
            <a:ext cx="0" cy="4835169"/>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45" name="组合 44"/>
          <p:cNvGrpSpPr/>
          <p:nvPr userDrawn="1"/>
        </p:nvGrpSpPr>
        <p:grpSpPr>
          <a:xfrm>
            <a:off x="9834169" y="2044937"/>
            <a:ext cx="1778296" cy="3249639"/>
            <a:chOff x="611819" y="2031917"/>
            <a:chExt cx="1709546" cy="3124006"/>
          </a:xfrm>
        </p:grpSpPr>
        <p:grpSp>
          <p:nvGrpSpPr>
            <p:cNvPr id="46" name="组合 45"/>
            <p:cNvGrpSpPr/>
            <p:nvPr/>
          </p:nvGrpSpPr>
          <p:grpSpPr>
            <a:xfrm>
              <a:off x="611819" y="2051403"/>
              <a:ext cx="567014" cy="3098349"/>
              <a:chOff x="11305242" y="2003776"/>
              <a:chExt cx="354194" cy="1935432"/>
            </a:xfrm>
            <a:solidFill>
              <a:schemeClr val="bg1">
                <a:alpha val="5000"/>
              </a:schemeClr>
            </a:solidFill>
          </p:grpSpPr>
          <p:sp>
            <p:nvSpPr>
              <p:cNvPr id="61" name="Freeform 5">
                <a:extLst>
                  <a:ext uri="{FF2B5EF4-FFF2-40B4-BE49-F238E27FC236}">
                    <a16:creationId xmlns:a16="http://schemas.microsoft.com/office/drawing/2014/main" id="{7EF8326A-A460-4F1F-A35E-22F6C0E02782}"/>
                  </a:ext>
                </a:extLst>
              </p:cNvPr>
              <p:cNvSpPr>
                <a:spLocks/>
              </p:cNvSpPr>
              <p:nvPr/>
            </p:nvSpPr>
            <p:spPr bwMode="auto">
              <a:xfrm>
                <a:off x="11307751" y="3052538"/>
                <a:ext cx="345981" cy="390126"/>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2" name="Freeform 6">
                <a:extLst>
                  <a:ext uri="{FF2B5EF4-FFF2-40B4-BE49-F238E27FC236}">
                    <a16:creationId xmlns:a16="http://schemas.microsoft.com/office/drawing/2014/main" id="{CC1FA68D-3307-481A-8E89-D3CB2E8693F4}"/>
                  </a:ext>
                </a:extLst>
              </p:cNvPr>
              <p:cNvSpPr>
                <a:spLocks/>
              </p:cNvSpPr>
              <p:nvPr/>
            </p:nvSpPr>
            <p:spPr bwMode="auto">
              <a:xfrm>
                <a:off x="11382341" y="3639427"/>
                <a:ext cx="199170" cy="299781"/>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63" name="组合 62">
                <a:extLst>
                  <a:ext uri="{FF2B5EF4-FFF2-40B4-BE49-F238E27FC236}">
                    <a16:creationId xmlns:a16="http://schemas.microsoft.com/office/drawing/2014/main" id="{C7A6E3E5-9A1F-4E06-9E71-F1D7E5C11C32}"/>
                  </a:ext>
                </a:extLst>
              </p:cNvPr>
              <p:cNvGrpSpPr/>
              <p:nvPr/>
            </p:nvGrpSpPr>
            <p:grpSpPr>
              <a:xfrm>
                <a:off x="11305242" y="2003776"/>
                <a:ext cx="354194" cy="439406"/>
                <a:chOff x="5548313" y="2084388"/>
                <a:chExt cx="547688" cy="679451"/>
              </a:xfrm>
              <a:grpFill/>
            </p:grpSpPr>
            <p:sp>
              <p:nvSpPr>
                <p:cNvPr id="68"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9"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4" name="组合 63">
                <a:extLst>
                  <a:ext uri="{FF2B5EF4-FFF2-40B4-BE49-F238E27FC236}">
                    <a16:creationId xmlns:a16="http://schemas.microsoft.com/office/drawing/2014/main" id="{B92E7EB9-3312-4310-B5FA-50F0FA6CFB99}"/>
                  </a:ext>
                </a:extLst>
              </p:cNvPr>
              <p:cNvGrpSpPr/>
              <p:nvPr/>
            </p:nvGrpSpPr>
            <p:grpSpPr>
              <a:xfrm>
                <a:off x="11380191" y="2640087"/>
                <a:ext cx="214274" cy="229664"/>
                <a:chOff x="3792874" y="3156423"/>
                <a:chExt cx="331330" cy="355128"/>
              </a:xfrm>
              <a:grpFill/>
            </p:grpSpPr>
            <p:sp>
              <p:nvSpPr>
                <p:cNvPr id="65"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6"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7"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47" name="组合 46"/>
            <p:cNvGrpSpPr/>
            <p:nvPr userDrawn="1"/>
          </p:nvGrpSpPr>
          <p:grpSpPr>
            <a:xfrm>
              <a:off x="1752713" y="2031917"/>
              <a:ext cx="568652" cy="3124006"/>
              <a:chOff x="1752713" y="2031917"/>
              <a:chExt cx="568652" cy="3124006"/>
            </a:xfrm>
          </p:grpSpPr>
          <p:grpSp>
            <p:nvGrpSpPr>
              <p:cNvPr id="48" name="组合 47">
                <a:extLst>
                  <a:ext uri="{FF2B5EF4-FFF2-40B4-BE49-F238E27FC236}">
                    <a16:creationId xmlns:a16="http://schemas.microsoft.com/office/drawing/2014/main" id="{4EB45816-40C4-4065-9181-C29D2BECD84E}"/>
                  </a:ext>
                </a:extLst>
              </p:cNvPr>
              <p:cNvGrpSpPr/>
              <p:nvPr/>
            </p:nvGrpSpPr>
            <p:grpSpPr>
              <a:xfrm>
                <a:off x="1769224" y="3776575"/>
                <a:ext cx="501269" cy="527571"/>
                <a:chOff x="6113463" y="3541713"/>
                <a:chExt cx="484188" cy="509588"/>
              </a:xfrm>
              <a:solidFill>
                <a:schemeClr val="bg1">
                  <a:alpha val="5000"/>
                </a:schemeClr>
              </a:solidFill>
            </p:grpSpPr>
            <p:sp>
              <p:nvSpPr>
                <p:cNvPr id="59"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0"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9" name="组合 48">
                <a:extLst>
                  <a:ext uri="{FF2B5EF4-FFF2-40B4-BE49-F238E27FC236}">
                    <a16:creationId xmlns:a16="http://schemas.microsoft.com/office/drawing/2014/main" id="{C43281D5-D15F-4210-8FEF-5D0B83A54FD6}"/>
                  </a:ext>
                </a:extLst>
              </p:cNvPr>
              <p:cNvGrpSpPr/>
              <p:nvPr/>
            </p:nvGrpSpPr>
            <p:grpSpPr>
              <a:xfrm>
                <a:off x="1752713" y="2031917"/>
                <a:ext cx="568652" cy="718219"/>
                <a:chOff x="6108700" y="2066926"/>
                <a:chExt cx="549275" cy="693738"/>
              </a:xfrm>
              <a:solidFill>
                <a:schemeClr val="bg1">
                  <a:alpha val="5000"/>
                </a:schemeClr>
              </a:solidFill>
            </p:grpSpPr>
            <p:sp>
              <p:nvSpPr>
                <p:cNvPr id="57"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8"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50" name="组合 49">
                <a:extLst>
                  <a:ext uri="{FF2B5EF4-FFF2-40B4-BE49-F238E27FC236}">
                    <a16:creationId xmlns:a16="http://schemas.microsoft.com/office/drawing/2014/main" id="{CD1C2EA2-DECB-4C4E-997D-8417E76BE944}"/>
                  </a:ext>
                </a:extLst>
              </p:cNvPr>
              <p:cNvGrpSpPr/>
              <p:nvPr/>
            </p:nvGrpSpPr>
            <p:grpSpPr>
              <a:xfrm>
                <a:off x="1855431" y="3075552"/>
                <a:ext cx="381292" cy="328704"/>
                <a:chOff x="6186488" y="2930526"/>
                <a:chExt cx="368300" cy="317500"/>
              </a:xfrm>
              <a:solidFill>
                <a:schemeClr val="bg1">
                  <a:alpha val="5000"/>
                </a:schemeClr>
              </a:solidFill>
            </p:grpSpPr>
            <p:sp>
              <p:nvSpPr>
                <p:cNvPr id="54"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5"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6"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51" name="组合 50"/>
              <p:cNvGrpSpPr/>
              <p:nvPr/>
            </p:nvGrpSpPr>
            <p:grpSpPr>
              <a:xfrm>
                <a:off x="1804145" y="4681015"/>
                <a:ext cx="466327" cy="474908"/>
                <a:chOff x="11893475" y="1994536"/>
                <a:chExt cx="293191" cy="298584"/>
              </a:xfrm>
              <a:solidFill>
                <a:schemeClr val="bg1">
                  <a:alpha val="5000"/>
                </a:schemeClr>
              </a:solidFill>
            </p:grpSpPr>
            <p:sp>
              <p:nvSpPr>
                <p:cNvPr id="52"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210566" cy="294792"/>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3" name="Freeform 12">
                  <a:extLst>
                    <a:ext uri="{FF2B5EF4-FFF2-40B4-BE49-F238E27FC236}">
                      <a16:creationId xmlns:a16="http://schemas.microsoft.com/office/drawing/2014/main" id="{D88D9717-3185-4A77-8E18-2A8659D441F7}"/>
                    </a:ext>
                  </a:extLst>
                </p:cNvPr>
                <p:cNvSpPr>
                  <a:spLocks/>
                </p:cNvSpPr>
                <p:nvPr/>
              </p:nvSpPr>
              <p:spPr bwMode="auto">
                <a:xfrm>
                  <a:off x="11893475" y="2009126"/>
                  <a:ext cx="113382" cy="283994"/>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
        <p:nvSpPr>
          <p:cNvPr id="70" name="文本占位符 12">
            <a:extLst>
              <a:ext uri="{FF2B5EF4-FFF2-40B4-BE49-F238E27FC236}">
                <a16:creationId xmlns:a16="http://schemas.microsoft.com/office/drawing/2014/main" id="{F63B7C85-1073-4365-852C-DE0C04E61BED}"/>
              </a:ext>
            </a:extLst>
          </p:cNvPr>
          <p:cNvSpPr>
            <a:spLocks noGrp="1"/>
          </p:cNvSpPr>
          <p:nvPr>
            <p:ph type="body" sz="quarter" idx="12" hasCustomPrompt="1"/>
          </p:nvPr>
        </p:nvSpPr>
        <p:spPr>
          <a:xfrm>
            <a:off x="1287429" y="4461296"/>
            <a:ext cx="7373913" cy="1199830"/>
          </a:xfrm>
        </p:spPr>
        <p:txBody>
          <a:bodyPr>
            <a:normAutofit/>
          </a:bodyPr>
          <a:lstStyle>
            <a:lvl1pPr marL="0" indent="0">
              <a:buNone/>
              <a:defRPr sz="2000">
                <a:solidFill>
                  <a:schemeClr val="tx1"/>
                </a:solidFill>
              </a:defRPr>
            </a:lvl1pPr>
          </a:lstStyle>
          <a:p>
            <a:pPr lvl="0"/>
            <a:r>
              <a:rPr lang="zh-CN" altLang="en-US" dirty="0"/>
              <a:t>答辩人：北小理</a:t>
            </a:r>
            <a:endParaRPr lang="en-US" altLang="zh-CN" dirty="0"/>
          </a:p>
          <a:p>
            <a:pPr lvl="0"/>
            <a:r>
              <a:rPr lang="zh-CN" altLang="en-US" dirty="0"/>
              <a:t>导　师：京小工</a:t>
            </a:r>
            <a:endParaRPr lang="en-US" altLang="zh-CN" dirty="0"/>
          </a:p>
          <a:p>
            <a:pPr lvl="0"/>
            <a:r>
              <a:rPr lang="zh-CN" altLang="en-US" dirty="0"/>
              <a:t>时　间：</a:t>
            </a:r>
            <a:fld id="{F6F1CC6F-731D-497C-9A0B-70CB610DC019}" type="datetime1">
              <a:rPr lang="zh-CN" altLang="en-US" smtClean="0"/>
              <a:t>2019/5/27</a:t>
            </a:fld>
            <a:endParaRPr lang="zh-CN" altLang="en-US" dirty="0"/>
          </a:p>
        </p:txBody>
      </p:sp>
    </p:spTree>
    <p:extLst>
      <p:ext uri="{BB962C8B-B14F-4D97-AF65-F5344CB8AC3E}">
        <p14:creationId xmlns:p14="http://schemas.microsoft.com/office/powerpoint/2010/main" val="4135649176"/>
      </p:ext>
    </p:extLst>
  </p:cSld>
  <p:clrMapOvr>
    <a:masterClrMapping/>
  </p:clrMapOvr>
  <p:extLst>
    <p:ext uri="{DCECCB84-F9BA-43D5-87BE-67443E8EF086}">
      <p15:sldGuideLst xmlns:p15="http://schemas.microsoft.com/office/powerpoint/2012/main">
        <p15:guide id="1" pos="3840">
          <p15:clr>
            <a:srgbClr val="FBAE40"/>
          </p15:clr>
        </p15:guide>
        <p15:guide id="2" orient="horz" pos="935">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内页样式8-常规">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318632" y="6188075"/>
            <a:ext cx="1155008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a:extLst>
              <a:ext uri="{FF2B5EF4-FFF2-40B4-BE49-F238E27FC236}">
                <a16:creationId xmlns:a16="http://schemas.microsoft.com/office/drawing/2014/main" id="{C10D966C-9DD4-4144-A316-29077EB905B4}"/>
              </a:ext>
            </a:extLst>
          </p:cNvPr>
          <p:cNvSpPr/>
          <p:nvPr userDrawn="1"/>
        </p:nvSpPr>
        <p:spPr>
          <a:xfrm>
            <a:off x="318632" y="0"/>
            <a:ext cx="11550080"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9" name="标题 11"/>
          <p:cNvSpPr>
            <a:spLocks noGrp="1"/>
          </p:cNvSpPr>
          <p:nvPr>
            <p:ph type="title"/>
          </p:nvPr>
        </p:nvSpPr>
        <p:spPr>
          <a:xfrm>
            <a:off x="541539" y="247495"/>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solidFill>
                  <a:schemeClr val="bg1"/>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40" name="图片 3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64050" y="131404"/>
            <a:ext cx="2243119" cy="627854"/>
          </a:xfrm>
          <a:prstGeom prst="rect">
            <a:avLst/>
          </a:prstGeom>
        </p:spPr>
      </p:pic>
      <p:grpSp>
        <p:nvGrpSpPr>
          <p:cNvPr id="37" name="组合 36"/>
          <p:cNvGrpSpPr/>
          <p:nvPr userDrawn="1"/>
        </p:nvGrpSpPr>
        <p:grpSpPr>
          <a:xfrm>
            <a:off x="587288" y="6381747"/>
            <a:ext cx="2479573" cy="304965"/>
            <a:chOff x="671368" y="6061309"/>
            <a:chExt cx="2479573" cy="304965"/>
          </a:xfrm>
          <a:solidFill>
            <a:schemeClr val="bg1"/>
          </a:solidFill>
        </p:grpSpPr>
        <p:grpSp>
          <p:nvGrpSpPr>
            <p:cNvPr id="38" name="组合 37"/>
            <p:cNvGrpSpPr/>
            <p:nvPr userDrawn="1"/>
          </p:nvGrpSpPr>
          <p:grpSpPr>
            <a:xfrm>
              <a:off x="2098445" y="6064781"/>
              <a:ext cx="1052496" cy="298683"/>
              <a:chOff x="2373567" y="1096524"/>
              <a:chExt cx="2578404" cy="731714"/>
            </a:xfrm>
            <a:grpFill/>
          </p:grpSpPr>
          <p:sp>
            <p:nvSpPr>
              <p:cNvPr id="54"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6" name="组合 55">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1"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8"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1" name="组合 40">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2"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组合 41">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0"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3" name="组合 42">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7"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213134646"/>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目录样式2-1">
    <p:spTree>
      <p:nvGrpSpPr>
        <p:cNvPr id="1" name=""/>
        <p:cNvGrpSpPr/>
        <p:nvPr/>
      </p:nvGrpSpPr>
      <p:grpSpPr>
        <a:xfrm>
          <a:off x="0" y="0"/>
          <a:ext cx="0" cy="0"/>
          <a:chOff x="0" y="0"/>
          <a:chExt cx="0" cy="0"/>
        </a:xfrm>
      </p:grpSpPr>
      <p:sp>
        <p:nvSpPr>
          <p:cNvPr id="5" name="矩形 4">
            <a:extLst>
              <a:ext uri="{FF2B5EF4-FFF2-40B4-BE49-F238E27FC236}">
                <a16:creationId xmlns:a16="http://schemas.microsoft.com/office/drawing/2014/main" id="{41C37BF7-CAE8-4F93-8BE5-229FC17201DA}"/>
              </a:ext>
            </a:extLst>
          </p:cNvPr>
          <p:cNvSpPr/>
          <p:nvPr userDrawn="1"/>
        </p:nvSpPr>
        <p:spPr>
          <a:xfrm>
            <a:off x="0" y="2289050"/>
            <a:ext cx="12192001" cy="1968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15558" b="38705"/>
          <a:stretch/>
        </p:blipFill>
        <p:spPr>
          <a:xfrm>
            <a:off x="1" y="0"/>
            <a:ext cx="12192000" cy="2290219"/>
          </a:xfrm>
          <a:prstGeom prst="rect">
            <a:avLst/>
          </a:prstGeom>
        </p:spPr>
      </p:pic>
      <p:sp>
        <p:nvSpPr>
          <p:cNvPr id="10" name="矩形 9">
            <a:extLst>
              <a:ext uri="{FF2B5EF4-FFF2-40B4-BE49-F238E27FC236}">
                <a16:creationId xmlns:a16="http://schemas.microsoft.com/office/drawing/2014/main" id="{41C37BF7-CAE8-4F93-8BE5-229FC17201DA}"/>
              </a:ext>
            </a:extLst>
          </p:cNvPr>
          <p:cNvSpPr/>
          <p:nvPr userDrawn="1"/>
        </p:nvSpPr>
        <p:spPr>
          <a:xfrm>
            <a:off x="-1" y="-7884"/>
            <a:ext cx="12192001" cy="2298103"/>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024353" y="841210"/>
            <a:ext cx="2143294" cy="599913"/>
          </a:xfrm>
          <a:prstGeom prst="rect">
            <a:avLst/>
          </a:prstGeom>
        </p:spPr>
      </p:pic>
      <p:cxnSp>
        <p:nvCxnSpPr>
          <p:cNvPr id="4" name="直接连接符 3"/>
          <p:cNvCxnSpPr/>
          <p:nvPr userDrawn="1"/>
        </p:nvCxnSpPr>
        <p:spPr>
          <a:xfrm>
            <a:off x="-81481" y="2289050"/>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1151242"/>
      </p:ext>
    </p:extLst>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目录样式2-2">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EEC7E5F7-20FD-444B-9E6C-FF353F66717A}"/>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7" name="PA-矩形 7">
            <a:extLst>
              <a:ext uri="{FF2B5EF4-FFF2-40B4-BE49-F238E27FC236}">
                <a16:creationId xmlns:a16="http://schemas.microsoft.com/office/drawing/2014/main" id="{59644A98-44CE-4FDE-8172-3327AAE72C45}"/>
              </a:ext>
            </a:extLst>
          </p:cNvPr>
          <p:cNvSpPr/>
          <p:nvPr userDrawn="1">
            <p:custDataLst>
              <p:tags r:id="rId2"/>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4" name="直接连接符 3">
            <a:extLst>
              <a:ext uri="{FF2B5EF4-FFF2-40B4-BE49-F238E27FC236}">
                <a16:creationId xmlns:a16="http://schemas.microsoft.com/office/drawing/2014/main" id="{BC809FD0-A9F1-4139-8386-4A9BEBA1CE80}"/>
              </a:ext>
            </a:extLst>
          </p:cNvPr>
          <p:cNvCxnSpPr/>
          <p:nvPr userDrawn="1"/>
        </p:nvCxnSpPr>
        <p:spPr>
          <a:xfrm>
            <a:off x="5723340" y="1294827"/>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8D352C72-A8BD-49E0-9C6C-2C7B147AF3AE}"/>
              </a:ext>
            </a:extLst>
          </p:cNvPr>
          <p:cNvCxnSpPr/>
          <p:nvPr userDrawn="1"/>
        </p:nvCxnSpPr>
        <p:spPr>
          <a:xfrm>
            <a:off x="5723340" y="5613415"/>
            <a:ext cx="74531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13" name="图片 12"/>
          <p:cNvPicPr>
            <a:picLocks noChangeAspect="1"/>
          </p:cNvPicPr>
          <p:nvPr userDrawn="1"/>
        </p:nvPicPr>
        <p:blipFill rotWithShape="1">
          <a:blip r:embed="rId4" cstate="print">
            <a:extLst>
              <a:ext uri="{28A0092B-C50C-407E-A947-70E740481C1C}">
                <a14:useLocalDpi xmlns:a14="http://schemas.microsoft.com/office/drawing/2010/main"/>
              </a:ext>
            </a:extLst>
          </a:blip>
          <a:srcRect l="49471"/>
          <a:stretch/>
        </p:blipFill>
        <p:spPr>
          <a:xfrm>
            <a:off x="-34506" y="163259"/>
            <a:ext cx="3298317" cy="6531481"/>
          </a:xfrm>
          <a:prstGeom prst="rect">
            <a:avLst/>
          </a:prstGeom>
        </p:spPr>
      </p:pic>
      <p:pic>
        <p:nvPicPr>
          <p:cNvPr id="14" name="图片 13"/>
          <p:cNvPicPr>
            <a:picLocks noChangeAspect="1"/>
          </p:cNvPicPr>
          <p:nvPr userDrawn="1"/>
        </p:nvPicPr>
        <p:blipFill rotWithShape="1">
          <a:blip r:embed="rId4" cstate="print">
            <a:extLst>
              <a:ext uri="{28A0092B-C50C-407E-A947-70E740481C1C}">
                <a14:useLocalDpi xmlns:a14="http://schemas.microsoft.com/office/drawing/2010/main"/>
              </a:ext>
            </a:extLst>
          </a:blip>
          <a:srcRect r="49912"/>
          <a:stretch/>
        </p:blipFill>
        <p:spPr>
          <a:xfrm>
            <a:off x="8928190" y="163258"/>
            <a:ext cx="3269562" cy="6531481"/>
          </a:xfrm>
          <a:prstGeom prst="rect">
            <a:avLst/>
          </a:prstGeom>
        </p:spPr>
      </p:pic>
    </p:spTree>
    <p:extLst>
      <p:ext uri="{BB962C8B-B14F-4D97-AF65-F5344CB8AC3E}">
        <p14:creationId xmlns:p14="http://schemas.microsoft.com/office/powerpoint/2010/main" val="4079480083"/>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目录样式3-1">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0F468BC7-46A2-4AAB-B3F7-1544FCFE8ABB}"/>
              </a:ext>
            </a:extLst>
          </p:cNvPr>
          <p:cNvSpPr txBox="1"/>
          <p:nvPr userDrawn="1"/>
        </p:nvSpPr>
        <p:spPr>
          <a:xfrm rot="16200000">
            <a:off x="-1538864" y="2653429"/>
            <a:ext cx="5229637" cy="1323439"/>
          </a:xfrm>
          <a:prstGeom prst="rect">
            <a:avLst/>
          </a:prstGeom>
          <a:noFill/>
        </p:spPr>
        <p:txBody>
          <a:bodyPr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8000" b="1" i="0" u="none" strike="noStrike" kern="1200" cap="none" spc="50" normalizeH="0" baseline="0" noProof="0" dirty="0">
                <a:ln>
                  <a:noFill/>
                </a:ln>
                <a:solidFill>
                  <a:prstClr val="white">
                    <a:lumMod val="85000"/>
                  </a:prstClr>
                </a:solidFill>
                <a:effectLst/>
                <a:uLnTx/>
                <a:uFillTx/>
                <a:latin typeface="微软雅黑"/>
                <a:ea typeface="微软雅黑" panose="020B0503020204020204" pitchFamily="34" charset="-122"/>
                <a:cs typeface="+mn-cs"/>
              </a:rPr>
              <a:t>Contents</a:t>
            </a:r>
            <a:r>
              <a:rPr kumimoji="0" lang="en-US" altLang="zh-CN" sz="4400" b="1" i="0" u="none" strike="noStrike" kern="1200" cap="none" spc="50" normalizeH="0" baseline="0" noProof="0" dirty="0">
                <a:ln>
                  <a:noFill/>
                </a:ln>
                <a:solidFill>
                  <a:srgbClr val="A13F0B"/>
                </a:solidFill>
                <a:effectLst/>
                <a:uLnTx/>
                <a:uFillTx/>
                <a:latin typeface="微软雅黑"/>
                <a:ea typeface="微软雅黑" panose="020B0503020204020204" pitchFamily="34" charset="-122"/>
                <a:cs typeface="+mn-cs"/>
              </a:rPr>
              <a:t>■</a:t>
            </a:r>
            <a:endParaRPr kumimoji="0" lang="zh-CN" altLang="en-US" sz="4400" b="1" i="0" u="none" strike="noStrike" kern="1200" cap="none" spc="50" normalizeH="0" baseline="0" noProof="0" dirty="0">
              <a:ln>
                <a:noFill/>
              </a:ln>
              <a:solidFill>
                <a:srgbClr val="A13F0B"/>
              </a:solidFill>
              <a:effectLst/>
              <a:uLnTx/>
              <a:uFillTx/>
              <a:latin typeface="微软雅黑"/>
              <a:ea typeface="微软雅黑" panose="020B0503020204020204" pitchFamily="34" charset="-122"/>
              <a:cs typeface="+mn-cs"/>
            </a:endParaRPr>
          </a:p>
        </p:txBody>
      </p:sp>
      <p:sp>
        <p:nvSpPr>
          <p:cNvPr id="9" name="文本框 8">
            <a:extLst>
              <a:ext uri="{FF2B5EF4-FFF2-40B4-BE49-F238E27FC236}">
                <a16:creationId xmlns:a16="http://schemas.microsoft.com/office/drawing/2014/main" id="{009A0861-AF32-4D83-B541-5799200EE73D}"/>
              </a:ext>
            </a:extLst>
          </p:cNvPr>
          <p:cNvSpPr txBox="1"/>
          <p:nvPr userDrawn="1"/>
        </p:nvSpPr>
        <p:spPr>
          <a:xfrm>
            <a:off x="1116549" y="3752395"/>
            <a:ext cx="738664" cy="2246769"/>
          </a:xfrm>
          <a:prstGeom prst="rect">
            <a:avLst/>
          </a:prstGeom>
          <a:noFill/>
        </p:spPr>
        <p:txBody>
          <a:bodyPr vert="eaVert" wrap="non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zh-CN" altLang="en-US" sz="3600" b="1" i="0" u="none" strike="noStrike" kern="1200" cap="none" spc="600" normalizeH="0" baseline="0" noProof="0" dirty="0">
                <a:ln>
                  <a:noFill/>
                </a:ln>
                <a:solidFill>
                  <a:srgbClr val="006C39"/>
                </a:solidFill>
                <a:effectLst/>
                <a:uLnTx/>
                <a:uFillTx/>
                <a:latin typeface="Century Gothic" panose="020B0502020202020204" pitchFamily="34" charset="0"/>
                <a:ea typeface="微软雅黑" panose="020B0503020204020204" pitchFamily="34" charset="-122"/>
                <a:cs typeface="+mn-cs"/>
              </a:rPr>
              <a:t>结构大纲</a:t>
            </a:r>
          </a:p>
        </p:txBody>
      </p:sp>
      <p:sp>
        <p:nvSpPr>
          <p:cNvPr id="12" name="文本框 11">
            <a:extLst>
              <a:ext uri="{FF2B5EF4-FFF2-40B4-BE49-F238E27FC236}">
                <a16:creationId xmlns:a16="http://schemas.microsoft.com/office/drawing/2014/main" id="{85EC53DF-AF11-4D83-9B0B-ED5DB673B7B9}"/>
              </a:ext>
            </a:extLst>
          </p:cNvPr>
          <p:cNvSpPr txBox="1"/>
          <p:nvPr userDrawn="1"/>
        </p:nvSpPr>
        <p:spPr>
          <a:xfrm>
            <a:off x="9519824" y="6600901"/>
            <a:ext cx="2523448" cy="246221"/>
          </a:xfrm>
          <a:prstGeom prst="rect">
            <a:avLst/>
          </a:prstGeom>
          <a:noFill/>
        </p:spPr>
        <p:txBody>
          <a:bodyPr wrap="none" rtlCol="0">
            <a:spAutoFit/>
          </a:bodyPr>
          <a:lstStyle/>
          <a:p>
            <a:pPr marL="0" marR="0" lvl="0" indent="0" algn="r" defTabSz="914400" rtl="0" eaLnBrk="0" fontAlgn="base" latinLnBrk="0" hangingPunct="0">
              <a:lnSpc>
                <a:spcPct val="100000"/>
              </a:lnSpc>
              <a:spcBef>
                <a:spcPct val="0"/>
              </a:spcBef>
              <a:spcAft>
                <a:spcPct val="0"/>
              </a:spcAft>
              <a:buClrTx/>
              <a:buSzTx/>
              <a:buFontTx/>
              <a:buNone/>
              <a:tabLst/>
              <a:defRPr/>
            </a:pPr>
            <a:r>
              <a:rPr kumimoji="0" lang="en-US" altLang="zh-CN" sz="10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rPr>
              <a:t>BEIJING INSTITUTE OF TECHNOLOGY</a:t>
            </a:r>
            <a:endParaRPr kumimoji="0" lang="zh-CN" altLang="en-US" sz="1000" b="0" i="0" u="none" strike="noStrike" kern="120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041148" y="78493"/>
            <a:ext cx="2025400" cy="566914"/>
          </a:xfrm>
          <a:prstGeom prst="rect">
            <a:avLst/>
          </a:prstGeom>
        </p:spPr>
      </p:pic>
      <p:sp>
        <p:nvSpPr>
          <p:cNvPr id="82" name="任意多边形: 形状 59">
            <a:extLst>
              <a:ext uri="{FF2B5EF4-FFF2-40B4-BE49-F238E27FC236}">
                <a16:creationId xmlns:a16="http://schemas.microsoft.com/office/drawing/2014/main" id="{AC1D2521-933E-409D-9088-BF7A7FA6A8E9}"/>
              </a:ext>
            </a:extLst>
          </p:cNvPr>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83" name="图片 8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793498" y="249943"/>
            <a:ext cx="2025400" cy="566914"/>
          </a:xfrm>
          <a:prstGeom prst="rect">
            <a:avLst/>
          </a:prstGeom>
        </p:spPr>
      </p:pic>
      <p:sp>
        <p:nvSpPr>
          <p:cNvPr id="84" name="矩形 83">
            <a:extLst>
              <a:ext uri="{FF2B5EF4-FFF2-40B4-BE49-F238E27FC236}">
                <a16:creationId xmlns:a16="http://schemas.microsoft.com/office/drawing/2014/main" id="{180A68EB-E97F-4BBF-9D90-3F845C9BE11A}"/>
              </a:ext>
            </a:extLst>
          </p:cNvPr>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nvGrpSpPr>
          <p:cNvPr id="33" name="组合 32"/>
          <p:cNvGrpSpPr/>
          <p:nvPr userDrawn="1"/>
        </p:nvGrpSpPr>
        <p:grpSpPr>
          <a:xfrm>
            <a:off x="587288" y="6381747"/>
            <a:ext cx="2479573" cy="304965"/>
            <a:chOff x="671368" y="6061309"/>
            <a:chExt cx="2479573" cy="304965"/>
          </a:xfrm>
          <a:solidFill>
            <a:schemeClr val="bg1"/>
          </a:solidFill>
        </p:grpSpPr>
        <p:grpSp>
          <p:nvGrpSpPr>
            <p:cNvPr id="34" name="组合 33"/>
            <p:cNvGrpSpPr/>
            <p:nvPr userDrawn="1"/>
          </p:nvGrpSpPr>
          <p:grpSpPr>
            <a:xfrm>
              <a:off x="2098445" y="6064781"/>
              <a:ext cx="1052496" cy="298683"/>
              <a:chOff x="2373567" y="1096524"/>
              <a:chExt cx="2578404" cy="731714"/>
            </a:xfrm>
            <a:grpFill/>
          </p:grpSpPr>
          <p:sp>
            <p:nvSpPr>
              <p:cNvPr id="49"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0"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51" name="组合 50">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5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52" name="组合 51">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4"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5"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35" name="组合 34"/>
            <p:cNvGrpSpPr/>
            <p:nvPr userDrawn="1"/>
          </p:nvGrpSpPr>
          <p:grpSpPr>
            <a:xfrm>
              <a:off x="671368" y="6061309"/>
              <a:ext cx="1100339" cy="304965"/>
              <a:chOff x="2372715" y="161759"/>
              <a:chExt cx="2695608" cy="747103"/>
            </a:xfrm>
            <a:grpFill/>
          </p:grpSpPr>
          <p:grpSp>
            <p:nvGrpSpPr>
              <p:cNvPr id="36" name="组合 35">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4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7" name="组合 36">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4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8" name="组合 37">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2"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3"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4"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9" name="组合 38"/>
              <p:cNvGrpSpPr/>
              <p:nvPr/>
            </p:nvGrpSpPr>
            <p:grpSpPr>
              <a:xfrm>
                <a:off x="4613362" y="313351"/>
                <a:ext cx="454961" cy="453362"/>
                <a:chOff x="11893465" y="1994536"/>
                <a:chExt cx="274986" cy="274018"/>
              </a:xfrm>
              <a:grpFill/>
            </p:grpSpPr>
            <p:sp>
              <p:nvSpPr>
                <p:cNvPr id="40"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1"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33088953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目录样式3-2">
    <p:spTree>
      <p:nvGrpSpPr>
        <p:cNvPr id="1" name=""/>
        <p:cNvGrpSpPr/>
        <p:nvPr/>
      </p:nvGrpSpPr>
      <p:grpSpPr>
        <a:xfrm>
          <a:off x="0" y="0"/>
          <a:ext cx="0" cy="0"/>
          <a:chOff x="0" y="0"/>
          <a:chExt cx="0" cy="0"/>
        </a:xfrm>
      </p:grpSpPr>
      <p:pic>
        <p:nvPicPr>
          <p:cNvPr id="4" name="图片 3"/>
          <p:cNvPicPr>
            <a:picLocks noChangeAspect="1"/>
          </p:cNvPicPr>
          <p:nvPr userDrawn="1"/>
        </p:nvPicPr>
        <p:blipFill rotWithShape="1">
          <a:blip r:embed="rId2" cstate="print">
            <a:extLst>
              <a:ext uri="{28A0092B-C50C-407E-A947-70E740481C1C}">
                <a14:useLocalDpi xmlns:a14="http://schemas.microsoft.com/office/drawing/2010/main"/>
              </a:ext>
            </a:extLst>
          </a:blip>
          <a:srcRect r="20215"/>
          <a:stretch/>
        </p:blipFill>
        <p:spPr>
          <a:xfrm>
            <a:off x="6592525" y="0"/>
            <a:ext cx="5609371" cy="6765696"/>
          </a:xfrm>
          <a:prstGeom prst="rect">
            <a:avLst/>
          </a:prstGeom>
        </p:spPr>
      </p:pic>
      <p:sp>
        <p:nvSpPr>
          <p:cNvPr id="63" name="任意多边形: 形状 59">
            <a:extLst>
              <a:ext uri="{FF2B5EF4-FFF2-40B4-BE49-F238E27FC236}">
                <a16:creationId xmlns:a16="http://schemas.microsoft.com/office/drawing/2014/main" id="{AC1D2521-933E-409D-9088-BF7A7FA6A8E9}"/>
              </a:ext>
            </a:extLst>
          </p:cNvPr>
          <p:cNvSpPr/>
          <p:nvPr userDrawn="1"/>
        </p:nvSpPr>
        <p:spPr>
          <a:xfrm flipH="1">
            <a:off x="-1352550" y="-2"/>
            <a:ext cx="13544548" cy="1057277"/>
          </a:xfrm>
          <a:custGeom>
            <a:avLst/>
            <a:gdLst>
              <a:gd name="connsiteX0" fmla="*/ 12192000 w 12192000"/>
              <a:gd name="connsiteY0" fmla="*/ 0 h 723900"/>
              <a:gd name="connsiteX1" fmla="*/ 2755900 w 12192000"/>
              <a:gd name="connsiteY1" fmla="*/ 0 h 723900"/>
              <a:gd name="connsiteX2" fmla="*/ 4 w 12192000"/>
              <a:gd name="connsiteY2" fmla="*/ 0 h 723900"/>
              <a:gd name="connsiteX3" fmla="*/ 0 w 12192000"/>
              <a:gd name="connsiteY3" fmla="*/ 0 h 723900"/>
              <a:gd name="connsiteX4" fmla="*/ 0 w 12192000"/>
              <a:gd name="connsiteY4" fmla="*/ 723900 h 723900"/>
              <a:gd name="connsiteX5" fmla="*/ 1987354 w 12192000"/>
              <a:gd name="connsiteY5" fmla="*/ 723900 h 723900"/>
              <a:gd name="connsiteX6" fmla="*/ 2038350 w 12192000"/>
              <a:gd name="connsiteY6" fmla="*/ 717550 h 723900"/>
              <a:gd name="connsiteX7" fmla="*/ 2753650 w 12192000"/>
              <a:gd name="connsiteY7" fmla="*/ 288000 h 723900"/>
              <a:gd name="connsiteX8" fmla="*/ 12192000 w 12192000"/>
              <a:gd name="connsiteY8" fmla="*/ 2880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723900">
                <a:moveTo>
                  <a:pt x="12192000" y="0"/>
                </a:moveTo>
                <a:lnTo>
                  <a:pt x="2755900" y="0"/>
                </a:lnTo>
                <a:lnTo>
                  <a:pt x="4" y="0"/>
                </a:lnTo>
                <a:lnTo>
                  <a:pt x="0" y="0"/>
                </a:lnTo>
                <a:lnTo>
                  <a:pt x="0" y="723900"/>
                </a:lnTo>
                <a:lnTo>
                  <a:pt x="1987354" y="723900"/>
                </a:lnTo>
                <a:lnTo>
                  <a:pt x="2038350" y="717550"/>
                </a:lnTo>
                <a:cubicBezTo>
                  <a:pt x="2497291" y="642783"/>
                  <a:pt x="2432975" y="321492"/>
                  <a:pt x="2753650" y="288000"/>
                </a:cubicBezTo>
                <a:cubicBezTo>
                  <a:pt x="3074325" y="254508"/>
                  <a:pt x="9045883" y="288000"/>
                  <a:pt x="12192000" y="288000"/>
                </a:cubicBezTo>
                <a:close/>
              </a:path>
            </a:pathLst>
          </a:custGeom>
          <a:gradFill>
            <a:gsLst>
              <a:gs pos="0">
                <a:schemeClr val="accent1"/>
              </a:gs>
              <a:gs pos="100000">
                <a:schemeClr val="accent1">
                  <a:lumMod val="7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64" name="图片 6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793498" y="249943"/>
            <a:ext cx="2025400" cy="566914"/>
          </a:xfrm>
          <a:prstGeom prst="rect">
            <a:avLst/>
          </a:prstGeom>
        </p:spPr>
      </p:pic>
      <p:sp>
        <p:nvSpPr>
          <p:cNvPr id="65" name="矩形 64">
            <a:extLst>
              <a:ext uri="{FF2B5EF4-FFF2-40B4-BE49-F238E27FC236}">
                <a16:creationId xmlns:a16="http://schemas.microsoft.com/office/drawing/2014/main" id="{180A68EB-E97F-4BBF-9D90-3F845C9BE11A}"/>
              </a:ext>
            </a:extLst>
          </p:cNvPr>
          <p:cNvSpPr/>
          <p:nvPr userDrawn="1"/>
        </p:nvSpPr>
        <p:spPr>
          <a:xfrm>
            <a:off x="0" y="6188075"/>
            <a:ext cx="12192000" cy="669925"/>
          </a:xfrm>
          <a:prstGeom prst="rect">
            <a:avLst/>
          </a:prstGeom>
          <a:gradFill>
            <a:gsLst>
              <a:gs pos="0">
                <a:schemeClr val="accent4"/>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grpSp>
        <p:nvGrpSpPr>
          <p:cNvPr id="30" name="组合 29"/>
          <p:cNvGrpSpPr/>
          <p:nvPr userDrawn="1"/>
        </p:nvGrpSpPr>
        <p:grpSpPr>
          <a:xfrm>
            <a:off x="587288" y="6381747"/>
            <a:ext cx="2479573" cy="304965"/>
            <a:chOff x="671368" y="6061309"/>
            <a:chExt cx="2479573" cy="304965"/>
          </a:xfrm>
          <a:solidFill>
            <a:schemeClr val="bg1"/>
          </a:solidFill>
        </p:grpSpPr>
        <p:grpSp>
          <p:nvGrpSpPr>
            <p:cNvPr id="31" name="组合 30"/>
            <p:cNvGrpSpPr/>
            <p:nvPr userDrawn="1"/>
          </p:nvGrpSpPr>
          <p:grpSpPr>
            <a:xfrm>
              <a:off x="2098445" y="6064781"/>
              <a:ext cx="1052496" cy="298683"/>
              <a:chOff x="2373567" y="1096524"/>
              <a:chExt cx="2578404" cy="731714"/>
            </a:xfrm>
            <a:grpFill/>
          </p:grpSpPr>
          <p:sp>
            <p:nvSpPr>
              <p:cNvPr id="46"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7"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48" name="组合 47">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53"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4"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9" name="组合 48">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0"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1"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2"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32" name="组合 31"/>
            <p:cNvGrpSpPr/>
            <p:nvPr userDrawn="1"/>
          </p:nvGrpSpPr>
          <p:grpSpPr>
            <a:xfrm>
              <a:off x="671368" y="6061309"/>
              <a:ext cx="1100339" cy="304965"/>
              <a:chOff x="2372715" y="161759"/>
              <a:chExt cx="2695608" cy="747103"/>
            </a:xfrm>
            <a:grpFill/>
          </p:grpSpPr>
          <p:grpSp>
            <p:nvGrpSpPr>
              <p:cNvPr id="33" name="组合 32">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44"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5"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4" name="组合 33">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42"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3"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5" name="组合 34">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39"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0"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1"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36" name="组合 35"/>
              <p:cNvGrpSpPr/>
              <p:nvPr/>
            </p:nvGrpSpPr>
            <p:grpSpPr>
              <a:xfrm>
                <a:off x="4613362" y="313351"/>
                <a:ext cx="454961" cy="453362"/>
                <a:chOff x="11893465" y="1994536"/>
                <a:chExt cx="274986" cy="274018"/>
              </a:xfrm>
              <a:grpFill/>
            </p:grpSpPr>
            <p:sp>
              <p:nvSpPr>
                <p:cNvPr id="37"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38"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30243007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目录样式4">
    <p:spTree>
      <p:nvGrpSpPr>
        <p:cNvPr id="1" name=""/>
        <p:cNvGrpSpPr/>
        <p:nvPr/>
      </p:nvGrpSpPr>
      <p:grpSpPr>
        <a:xfrm>
          <a:off x="0" y="0"/>
          <a:ext cx="0" cy="0"/>
          <a:chOff x="0" y="0"/>
          <a:chExt cx="0" cy="0"/>
        </a:xfrm>
      </p:grpSpPr>
      <p:sp>
        <p:nvSpPr>
          <p:cNvPr id="89" name="椭圆 88">
            <a:extLst>
              <a:ext uri="{FF2B5EF4-FFF2-40B4-BE49-F238E27FC236}">
                <a16:creationId xmlns:a16="http://schemas.microsoft.com/office/drawing/2014/main" id="{D79543FB-05EA-4B9D-8AED-014B16BE890C}"/>
              </a:ext>
            </a:extLst>
          </p:cNvPr>
          <p:cNvSpPr/>
          <p:nvPr userDrawn="1"/>
        </p:nvSpPr>
        <p:spPr>
          <a:xfrm>
            <a:off x="-3816599" y="-1541834"/>
            <a:ext cx="8697505" cy="9941668"/>
          </a:xfrm>
          <a:prstGeom prst="ellipse">
            <a:avLst/>
          </a:prstGeom>
          <a:solidFill>
            <a:schemeClr val="accent4"/>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88" name="椭圆 87">
            <a:extLst>
              <a:ext uri="{FF2B5EF4-FFF2-40B4-BE49-F238E27FC236}">
                <a16:creationId xmlns:a16="http://schemas.microsoft.com/office/drawing/2014/main" id="{D79543FB-05EA-4B9D-8AED-014B16BE890C}"/>
              </a:ext>
            </a:extLst>
          </p:cNvPr>
          <p:cNvSpPr/>
          <p:nvPr userDrawn="1"/>
        </p:nvSpPr>
        <p:spPr>
          <a:xfrm>
            <a:off x="-3999568" y="-1541834"/>
            <a:ext cx="8697505" cy="9941668"/>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87" name="图片 86">
            <a:extLst>
              <a:ext uri="{FF2B5EF4-FFF2-40B4-BE49-F238E27FC236}">
                <a16:creationId xmlns:a16="http://schemas.microsoft.com/office/drawing/2014/main" id="{0AD6C65D-0FE3-4E82-89A8-93A09AFFDCA0}"/>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8116" t="7030" r="31559" b="11337"/>
          <a:stretch/>
        </p:blipFill>
        <p:spPr>
          <a:xfrm>
            <a:off x="-1260196" y="1"/>
            <a:ext cx="5919101" cy="6857999"/>
          </a:xfrm>
          <a:custGeom>
            <a:avLst/>
            <a:gdLst>
              <a:gd name="connsiteX0" fmla="*/ 0 w 5919101"/>
              <a:gd name="connsiteY0" fmla="*/ 0 h 6858000"/>
              <a:gd name="connsiteX1" fmla="*/ 4714485 w 5919101"/>
              <a:gd name="connsiteY1" fmla="*/ 0 h 6858000"/>
              <a:gd name="connsiteX2" fmla="*/ 4786974 w 5919101"/>
              <a:gd name="connsiteY2" fmla="*/ 86723 h 6858000"/>
              <a:gd name="connsiteX3" fmla="*/ 5919101 w 5919101"/>
              <a:gd name="connsiteY3" fmla="*/ 3429000 h 6858000"/>
              <a:gd name="connsiteX4" fmla="*/ 4786974 w 5919101"/>
              <a:gd name="connsiteY4" fmla="*/ 6771277 h 6858000"/>
              <a:gd name="connsiteX5" fmla="*/ 4714485 w 5919101"/>
              <a:gd name="connsiteY5" fmla="*/ 6858000 h 6858000"/>
              <a:gd name="connsiteX6" fmla="*/ 0 w 59191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19101" h="6858000">
                <a:moveTo>
                  <a:pt x="0" y="0"/>
                </a:moveTo>
                <a:lnTo>
                  <a:pt x="4714485" y="0"/>
                </a:lnTo>
                <a:lnTo>
                  <a:pt x="4786974" y="86723"/>
                </a:lnTo>
                <a:cubicBezTo>
                  <a:pt x="5490384" y="969480"/>
                  <a:pt x="5919101" y="2142133"/>
                  <a:pt x="5919101" y="3429000"/>
                </a:cubicBezTo>
                <a:cubicBezTo>
                  <a:pt x="5919101" y="4715867"/>
                  <a:pt x="5490384" y="5888521"/>
                  <a:pt x="4786974" y="6771277"/>
                </a:cubicBezTo>
                <a:lnTo>
                  <a:pt x="4714485" y="6858000"/>
                </a:lnTo>
                <a:lnTo>
                  <a:pt x="0" y="6858000"/>
                </a:lnTo>
                <a:close/>
              </a:path>
            </a:pathLst>
          </a:custGeom>
        </p:spPr>
      </p:pic>
      <p:sp>
        <p:nvSpPr>
          <p:cNvPr id="86" name="椭圆 85">
            <a:extLst>
              <a:ext uri="{FF2B5EF4-FFF2-40B4-BE49-F238E27FC236}">
                <a16:creationId xmlns:a16="http://schemas.microsoft.com/office/drawing/2014/main" id="{D79543FB-05EA-4B9D-8AED-014B16BE890C}"/>
              </a:ext>
            </a:extLst>
          </p:cNvPr>
          <p:cNvSpPr/>
          <p:nvPr userDrawn="1"/>
        </p:nvSpPr>
        <p:spPr>
          <a:xfrm>
            <a:off x="-4038600" y="-1541834"/>
            <a:ext cx="8697505" cy="9941668"/>
          </a:xfrm>
          <a:prstGeom prst="ellipse">
            <a:avLst/>
          </a:prstGeom>
          <a:solidFill>
            <a:schemeClr val="accent1">
              <a:alpha val="88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90" name="图片 8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837818" y="252089"/>
            <a:ext cx="1969223" cy="432990"/>
          </a:xfrm>
          <a:prstGeom prst="rect">
            <a:avLst/>
          </a:prstGeom>
        </p:spPr>
      </p:pic>
    </p:spTree>
    <p:extLst>
      <p:ext uri="{BB962C8B-B14F-4D97-AF65-F5344CB8AC3E}">
        <p14:creationId xmlns:p14="http://schemas.microsoft.com/office/powerpoint/2010/main" val="1422849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目录样式5">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a:ext>
            </a:extLst>
          </a:blip>
          <a:srcRect r="30571" b="46397"/>
          <a:stretch/>
        </p:blipFill>
        <p:spPr>
          <a:xfrm>
            <a:off x="9019185" y="4400550"/>
            <a:ext cx="3194586" cy="2469325"/>
          </a:xfrm>
          <a:prstGeom prst="rect">
            <a:avLst/>
          </a:prstGeom>
        </p:spPr>
      </p:pic>
      <p:pic>
        <p:nvPicPr>
          <p:cNvPr id="8" name="图片 7"/>
          <p:cNvPicPr>
            <a:picLocks noChangeAspect="1"/>
          </p:cNvPicPr>
          <p:nvPr userDrawn="1"/>
        </p:nvPicPr>
        <p:blipFill rotWithShape="1">
          <a:blip r:embed="rId3" cstate="print">
            <a:extLst>
              <a:ext uri="{28A0092B-C50C-407E-A947-70E740481C1C}">
                <a14:useLocalDpi xmlns:a14="http://schemas.microsoft.com/office/drawing/2010/main"/>
              </a:ext>
            </a:extLst>
          </a:blip>
          <a:srcRect t="-74" b="12515"/>
          <a:stretch/>
        </p:blipFill>
        <p:spPr>
          <a:xfrm>
            <a:off x="0" y="0"/>
            <a:ext cx="12191999" cy="4400550"/>
          </a:xfrm>
          <a:prstGeom prst="rect">
            <a:avLst/>
          </a:prstGeom>
        </p:spPr>
      </p:pic>
      <p:sp>
        <p:nvSpPr>
          <p:cNvPr id="9" name="矩形 8">
            <a:extLst>
              <a:ext uri="{FF2B5EF4-FFF2-40B4-BE49-F238E27FC236}">
                <a16:creationId xmlns:a16="http://schemas.microsoft.com/office/drawing/2014/main" id="{41C37BF7-CAE8-4F93-8BE5-229FC17201DA}"/>
              </a:ext>
            </a:extLst>
          </p:cNvPr>
          <p:cNvSpPr/>
          <p:nvPr userDrawn="1"/>
        </p:nvSpPr>
        <p:spPr>
          <a:xfrm>
            <a:off x="0" y="4398806"/>
            <a:ext cx="12192001" cy="196858"/>
          </a:xfrm>
          <a:prstGeom prst="rect">
            <a:avLst/>
          </a:prstGeom>
          <a:solidFill>
            <a:schemeClr val="accent4"/>
          </a:solidFill>
          <a:ln>
            <a:noFill/>
          </a:ln>
          <a:effectLst>
            <a:outerShdw blurRad="127000" dist="63500" dir="5400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2" name="矩形 11">
            <a:extLst>
              <a:ext uri="{FF2B5EF4-FFF2-40B4-BE49-F238E27FC236}">
                <a16:creationId xmlns:a16="http://schemas.microsoft.com/office/drawing/2014/main" id="{41C37BF7-CAE8-4F93-8BE5-229FC17201DA}"/>
              </a:ext>
            </a:extLst>
          </p:cNvPr>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13" name="图片 12"/>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701847" y="142154"/>
            <a:ext cx="2242503" cy="627682"/>
          </a:xfrm>
          <a:prstGeom prst="rect">
            <a:avLst/>
          </a:prstGeom>
        </p:spPr>
      </p:pic>
      <p:pic>
        <p:nvPicPr>
          <p:cNvPr id="14" name="图片 13"/>
          <p:cNvPicPr>
            <a:picLocks noChangeAspect="1"/>
          </p:cNvPicPr>
          <p:nvPr userDrawn="1"/>
        </p:nvPicPr>
        <p:blipFill rotWithShape="1">
          <a:blip r:embed="rId3" cstate="print">
            <a:extLst>
              <a:ext uri="{28A0092B-C50C-407E-A947-70E740481C1C}">
                <a14:useLocalDpi xmlns:a14="http://schemas.microsoft.com/office/drawing/2010/main"/>
              </a:ext>
            </a:extLst>
          </a:blip>
          <a:srcRect t="-74" b="12515"/>
          <a:stretch/>
        </p:blipFill>
        <p:spPr>
          <a:xfrm>
            <a:off x="0" y="0"/>
            <a:ext cx="12191999" cy="4400550"/>
          </a:xfrm>
          <a:prstGeom prst="rect">
            <a:avLst/>
          </a:prstGeom>
        </p:spPr>
      </p:pic>
      <p:sp>
        <p:nvSpPr>
          <p:cNvPr id="15" name="矩形 14">
            <a:extLst>
              <a:ext uri="{FF2B5EF4-FFF2-40B4-BE49-F238E27FC236}">
                <a16:creationId xmlns:a16="http://schemas.microsoft.com/office/drawing/2014/main" id="{41C37BF7-CAE8-4F93-8BE5-229FC17201DA}"/>
              </a:ext>
            </a:extLst>
          </p:cNvPr>
          <p:cNvSpPr/>
          <p:nvPr userDrawn="1"/>
        </p:nvSpPr>
        <p:spPr>
          <a:xfrm>
            <a:off x="0" y="0"/>
            <a:ext cx="12192001" cy="440055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16" name="直接连接符 15"/>
          <p:cNvCxnSpPr/>
          <p:nvPr userDrawn="1"/>
        </p:nvCxnSpPr>
        <p:spPr>
          <a:xfrm>
            <a:off x="-71956" y="4398806"/>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pic>
        <p:nvPicPr>
          <p:cNvPr id="17" name="图片 16"/>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9701847" y="142154"/>
            <a:ext cx="2242503" cy="627682"/>
          </a:xfrm>
          <a:prstGeom prst="rect">
            <a:avLst/>
          </a:prstGeom>
        </p:spPr>
      </p:pic>
      <p:sp>
        <p:nvSpPr>
          <p:cNvPr id="18" name="矩形: 圆角 162">
            <a:extLst>
              <a:ext uri="{FF2B5EF4-FFF2-40B4-BE49-F238E27FC236}">
                <a16:creationId xmlns:a16="http://schemas.microsoft.com/office/drawing/2014/main" id="{73EA18D4-72CA-45CF-AE53-812904BBD9F8}"/>
              </a:ext>
            </a:extLst>
          </p:cNvPr>
          <p:cNvSpPr/>
          <p:nvPr userDrawn="1"/>
        </p:nvSpPr>
        <p:spPr>
          <a:xfrm>
            <a:off x="1664486" y="3107981"/>
            <a:ext cx="8945408" cy="3014890"/>
          </a:xfrm>
          <a:prstGeom prst="roundRect">
            <a:avLst>
              <a:gd name="adj" fmla="val 3205"/>
            </a:avLst>
          </a:prstGeom>
          <a:solidFill>
            <a:sysClr val="window" lastClr="FFFFFF">
              <a:alpha val="80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F0502020204030204"/>
              <a:ea typeface="微软雅黑" panose="020B0503020204020204" pitchFamily="34" charset="-122"/>
              <a:cs typeface="+mn-ea"/>
              <a:sym typeface="+mn-lt"/>
            </a:endParaRPr>
          </a:p>
        </p:txBody>
      </p:sp>
      <p:sp>
        <p:nvSpPr>
          <p:cNvPr id="19" name="矩形: 圆角 163">
            <a:extLst>
              <a:ext uri="{FF2B5EF4-FFF2-40B4-BE49-F238E27FC236}">
                <a16:creationId xmlns:a16="http://schemas.microsoft.com/office/drawing/2014/main" id="{892230CE-A9FF-48DB-861E-D9073D5E9011}"/>
              </a:ext>
            </a:extLst>
          </p:cNvPr>
          <p:cNvSpPr/>
          <p:nvPr userDrawn="1"/>
        </p:nvSpPr>
        <p:spPr>
          <a:xfrm>
            <a:off x="1463942" y="3222979"/>
            <a:ext cx="9346497" cy="2899892"/>
          </a:xfrm>
          <a:prstGeom prst="roundRect">
            <a:avLst>
              <a:gd name="adj" fmla="val 3205"/>
            </a:avLst>
          </a:prstGeom>
          <a:solidFill>
            <a:sysClr val="window" lastClr="FFFFFF">
              <a:alpha val="94000"/>
            </a:sys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2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panose="020F0502020204030204"/>
              <a:ea typeface="微软雅黑" panose="020B0503020204020204" pitchFamily="34" charset="-122"/>
              <a:cs typeface="+mn-ea"/>
              <a:sym typeface="+mn-lt"/>
            </a:endParaRPr>
          </a:p>
        </p:txBody>
      </p:sp>
      <p:sp>
        <p:nvSpPr>
          <p:cNvPr id="20" name="矩形: 圆角 164">
            <a:extLst>
              <a:ext uri="{FF2B5EF4-FFF2-40B4-BE49-F238E27FC236}">
                <a16:creationId xmlns:a16="http://schemas.microsoft.com/office/drawing/2014/main" id="{15AB3CB8-C895-4E8E-9CCA-7C80BF894F94}"/>
              </a:ext>
            </a:extLst>
          </p:cNvPr>
          <p:cNvSpPr/>
          <p:nvPr userDrawn="1"/>
        </p:nvSpPr>
        <p:spPr>
          <a:xfrm>
            <a:off x="1200150" y="3365257"/>
            <a:ext cx="9791700" cy="2757614"/>
          </a:xfrm>
          <a:prstGeom prst="roundRect">
            <a:avLst>
              <a:gd name="adj" fmla="val 3205"/>
            </a:avLst>
          </a:prstGeom>
          <a:gradFill flip="none" rotWithShape="1">
            <a:gsLst>
              <a:gs pos="0">
                <a:sysClr val="window" lastClr="FFFFFF"/>
              </a:gs>
              <a:gs pos="100000">
                <a:srgbClr val="F8F8F8"/>
              </a:gs>
            </a:gsLst>
            <a:lin ang="5400000" scaled="1"/>
            <a:tileRect/>
          </a:gradFill>
          <a:ln w="12700" cap="flat" cmpd="sng" algn="ctr">
            <a:noFill/>
            <a:prstDash val="solid"/>
            <a:miter lim="800000"/>
          </a:ln>
          <a:effectLst>
            <a:outerShdw blurRad="317500" sx="102000" sy="102000" algn="ctr" rotWithShape="0">
              <a:sysClr val="window" lastClr="FFFFFF">
                <a:lumMod val="75000"/>
                <a:alpha val="40000"/>
              </a:sysClr>
            </a:outerShdw>
          </a:effectLst>
        </p:spPr>
        <p:txBody>
          <a:bodyPr rot="0" spcFirstLastPara="0" vertOverflow="overflow" horzOverflow="overflow" vert="horz" wrap="square" lIns="540000" tIns="72000" rIns="540000" bIns="72000" numCol="1" spcCol="0" rtlCol="0" fromWordArt="0" anchor="ctr" anchorCtr="0" forceAA="0" compatLnSpc="1">
            <a:prstTxWarp prst="textNoShape">
              <a:avLst/>
            </a:prstTxWarp>
            <a:noAutofit/>
          </a:bodyPr>
          <a:lstStyle/>
          <a:p>
            <a:pPr marL="0" marR="0" lvl="0" indent="457200" algn="l" defTabSz="914400" rtl="0" eaLnBrk="1" fontAlgn="auto" latinLnBrk="0" hangingPunct="1">
              <a:lnSpc>
                <a:spcPct val="120000"/>
              </a:lnSpc>
              <a:spcBef>
                <a:spcPts val="0"/>
              </a:spcBef>
              <a:spcAft>
                <a:spcPts val="0"/>
              </a:spcAft>
              <a:buClrTx/>
              <a:buSzTx/>
              <a:buFontTx/>
              <a:buNone/>
              <a:tabLst/>
              <a:defRPr/>
            </a:pPr>
            <a:endParaRPr kumimoji="0" lang="zh-CN" altLang="en-US" sz="2400" b="0" i="0" u="none" strike="noStrike" kern="0" cap="none" spc="0" normalizeH="0" baseline="0" noProof="0">
              <a:ln>
                <a:noFill/>
              </a:ln>
              <a:solidFill>
                <a:prstClr val="black"/>
              </a:solidFill>
              <a:effectLst/>
              <a:uLnTx/>
              <a:uFillTx/>
              <a:latin typeface="Arial" panose="020F0502020204030204"/>
              <a:ea typeface="微软雅黑" panose="020B0503020204020204" pitchFamily="34" charset="-122"/>
              <a:cs typeface="+mn-ea"/>
              <a:sym typeface="+mn-lt"/>
            </a:endParaRPr>
          </a:p>
        </p:txBody>
      </p:sp>
    </p:spTree>
    <p:extLst>
      <p:ext uri="{BB962C8B-B14F-4D97-AF65-F5344CB8AC3E}">
        <p14:creationId xmlns:p14="http://schemas.microsoft.com/office/powerpoint/2010/main" val="1019224811"/>
      </p:ext>
    </p:extLst>
  </p:cSld>
  <p:clrMapOvr>
    <a:masterClrMapping/>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目录样式6-1">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cstate="print">
            <a:extLst>
              <a:ext uri="{28A0092B-C50C-407E-A947-70E740481C1C}">
                <a14:useLocalDpi xmlns:a14="http://schemas.microsoft.com/office/drawing/2010/main"/>
              </a:ext>
            </a:extLst>
          </a:blip>
          <a:srcRect l="29063" r="32938"/>
          <a:stretch/>
        </p:blipFill>
        <p:spPr>
          <a:xfrm>
            <a:off x="0" y="0"/>
            <a:ext cx="3914775" cy="6857999"/>
          </a:xfrm>
          <a:prstGeom prst="rect">
            <a:avLst/>
          </a:prstGeom>
        </p:spPr>
      </p:pic>
      <p:sp>
        <p:nvSpPr>
          <p:cNvPr id="13" name="矩形 12">
            <a:extLst>
              <a:ext uri="{FF2B5EF4-FFF2-40B4-BE49-F238E27FC236}">
                <a16:creationId xmlns:a16="http://schemas.microsoft.com/office/drawing/2014/main" id="{79F2EAE9-B638-4AA2-8264-4D37EBBEE86D}"/>
              </a:ext>
            </a:extLst>
          </p:cNvPr>
          <p:cNvSpPr/>
          <p:nvPr userDrawn="1"/>
        </p:nvSpPr>
        <p:spPr>
          <a:xfrm>
            <a:off x="0" y="1"/>
            <a:ext cx="3914775" cy="6857999"/>
          </a:xfrm>
          <a:prstGeom prst="rect">
            <a:avLst/>
          </a:prstGeom>
          <a:solidFill>
            <a:schemeClr val="accent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4" name="矩形 13">
            <a:extLst>
              <a:ext uri="{FF2B5EF4-FFF2-40B4-BE49-F238E27FC236}">
                <a16:creationId xmlns:a16="http://schemas.microsoft.com/office/drawing/2014/main" id="{DFF6BFE1-1DD5-454F-BE20-A55DAB22A652}"/>
              </a:ext>
            </a:extLst>
          </p:cNvPr>
          <p:cNvSpPr/>
          <p:nvPr userDrawn="1"/>
        </p:nvSpPr>
        <p:spPr>
          <a:xfrm>
            <a:off x="0" y="0"/>
            <a:ext cx="3914774" cy="6858000"/>
          </a:xfrm>
          <a:prstGeom prst="rect">
            <a:avLst/>
          </a:prstGeom>
          <a:gradFill flip="none" rotWithShape="1">
            <a:gsLst>
              <a:gs pos="25000">
                <a:schemeClr val="accent1">
                  <a:alpha val="0"/>
                </a:schemeClr>
              </a:gs>
              <a:gs pos="100000">
                <a:schemeClr val="accent1"/>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16" name="直接连接符 15">
            <a:extLst>
              <a:ext uri="{FF2B5EF4-FFF2-40B4-BE49-F238E27FC236}">
                <a16:creationId xmlns:a16="http://schemas.microsoft.com/office/drawing/2014/main" id="{D14117E2-1B64-4454-AB72-FC04D0614552}"/>
              </a:ext>
            </a:extLst>
          </p:cNvPr>
          <p:cNvCxnSpPr>
            <a:cxnSpLocks/>
          </p:cNvCxnSpPr>
          <p:nvPr userDrawn="1"/>
        </p:nvCxnSpPr>
        <p:spPr>
          <a:xfrm>
            <a:off x="3960456" y="0"/>
            <a:ext cx="0" cy="685800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1" name="组合 20">
            <a:extLst>
              <a:ext uri="{FF2B5EF4-FFF2-40B4-BE49-F238E27FC236}">
                <a16:creationId xmlns:a16="http://schemas.microsoft.com/office/drawing/2014/main" id="{DC6CB049-19D4-44DA-8BA3-2A55CACC560A}"/>
              </a:ext>
            </a:extLst>
          </p:cNvPr>
          <p:cNvGrpSpPr/>
          <p:nvPr userDrawn="1"/>
        </p:nvGrpSpPr>
        <p:grpSpPr>
          <a:xfrm>
            <a:off x="3961505" y="2797003"/>
            <a:ext cx="122686" cy="1263995"/>
            <a:chOff x="4630742" y="2258287"/>
            <a:chExt cx="122686" cy="1263995"/>
          </a:xfrm>
          <a:solidFill>
            <a:schemeClr val="accent4"/>
          </a:solidFill>
        </p:grpSpPr>
        <p:sp>
          <p:nvSpPr>
            <p:cNvPr id="22" name="等腰三角形 21">
              <a:extLst>
                <a:ext uri="{FF2B5EF4-FFF2-40B4-BE49-F238E27FC236}">
                  <a16:creationId xmlns:a16="http://schemas.microsoft.com/office/drawing/2014/main" id="{8AAB1992-5EF7-487C-AD2A-01E2865C7E72}"/>
                </a:ext>
              </a:extLst>
            </p:cNvPr>
            <p:cNvSpPr/>
            <p:nvPr/>
          </p:nvSpPr>
          <p:spPr>
            <a:xfrm rot="5400000">
              <a:off x="4620926" y="2839164"/>
              <a:ext cx="142318" cy="122686"/>
            </a:xfrm>
            <a:prstGeom prst="triangle">
              <a:avLst/>
            </a:prstGeom>
            <a:grp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23" name="直接连接符 22">
              <a:extLst>
                <a:ext uri="{FF2B5EF4-FFF2-40B4-BE49-F238E27FC236}">
                  <a16:creationId xmlns:a16="http://schemas.microsoft.com/office/drawing/2014/main" id="{E8C48E93-E5B1-4737-8427-44C095BEBB9E}"/>
                </a:ext>
              </a:extLst>
            </p:cNvPr>
            <p:cNvCxnSpPr>
              <a:cxnSpLocks/>
            </p:cNvCxnSpPr>
            <p:nvPr/>
          </p:nvCxnSpPr>
          <p:spPr>
            <a:xfrm>
              <a:off x="4630742" y="2258287"/>
              <a:ext cx="0" cy="1263995"/>
            </a:xfrm>
            <a:prstGeom prst="line">
              <a:avLst/>
            </a:prstGeom>
            <a:grpFill/>
            <a:ln w="38100">
              <a:solidFill>
                <a:schemeClr val="accent4"/>
              </a:solidFill>
            </a:ln>
          </p:spPr>
          <p:style>
            <a:lnRef idx="1">
              <a:schemeClr val="accent1"/>
            </a:lnRef>
            <a:fillRef idx="0">
              <a:schemeClr val="accent1"/>
            </a:fillRef>
            <a:effectRef idx="0">
              <a:schemeClr val="accent1"/>
            </a:effectRef>
            <a:fontRef idx="minor">
              <a:schemeClr val="tx1"/>
            </a:fontRef>
          </p:style>
        </p:cxnSp>
      </p:grpSp>
      <p:cxnSp>
        <p:nvCxnSpPr>
          <p:cNvPr id="42" name="直接连接符 41">
            <a:extLst>
              <a:ext uri="{FF2B5EF4-FFF2-40B4-BE49-F238E27FC236}">
                <a16:creationId xmlns:a16="http://schemas.microsoft.com/office/drawing/2014/main" id="{88499905-D7C1-4B31-8F42-54B3A36F0B1E}"/>
              </a:ext>
            </a:extLst>
          </p:cNvPr>
          <p:cNvCxnSpPr>
            <a:cxnSpLocks/>
          </p:cNvCxnSpPr>
          <p:nvPr userDrawn="1"/>
        </p:nvCxnSpPr>
        <p:spPr>
          <a:xfrm>
            <a:off x="1053541" y="2793542"/>
            <a:ext cx="172703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矩形 42">
            <a:extLst>
              <a:ext uri="{FF2B5EF4-FFF2-40B4-BE49-F238E27FC236}">
                <a16:creationId xmlns:a16="http://schemas.microsoft.com/office/drawing/2014/main" id="{F1DFE5ED-5D7B-4B26-99EA-A40BED7DC14E}"/>
              </a:ext>
            </a:extLst>
          </p:cNvPr>
          <p:cNvSpPr/>
          <p:nvPr userDrawn="1"/>
        </p:nvSpPr>
        <p:spPr>
          <a:xfrm>
            <a:off x="846867" y="2752385"/>
            <a:ext cx="2136282" cy="923330"/>
          </a:xfrm>
          <a:prstGeom prst="rect">
            <a:avLst/>
          </a:prstGeom>
        </p:spPr>
        <p:txBody>
          <a:bodyPr wrap="square">
            <a:spAutoFit/>
          </a:bodyPr>
          <a:lstStyle/>
          <a:p>
            <a:pPr marL="0" marR="0" lvl="0" indent="0" algn="dist" defTabSz="914400" rtl="0" eaLnBrk="0" fontAlgn="base" latinLnBrk="0" hangingPunct="0">
              <a:lnSpc>
                <a:spcPct val="100000"/>
              </a:lnSpc>
              <a:spcBef>
                <a:spcPct val="0"/>
              </a:spcBef>
              <a:spcAft>
                <a:spcPct val="0"/>
              </a:spcAft>
              <a:buClrTx/>
              <a:buSzTx/>
              <a:buFontTx/>
              <a:buNone/>
              <a:tabLst/>
              <a:defRPr/>
            </a:pPr>
            <a:r>
              <a:rPr kumimoji="0" lang="zh-CN" altLang="en-US" sz="5400" b="0" i="0" u="none" strike="noStrike" kern="1200" cap="none" spc="600" normalizeH="0" baseline="0" noProof="0" dirty="0">
                <a:ln>
                  <a:noFill/>
                </a:ln>
                <a:solidFill>
                  <a:prstClr val="white"/>
                </a:solidFill>
                <a:effectLst/>
                <a:uLnTx/>
                <a:uFillTx/>
                <a:latin typeface="微软雅黑"/>
                <a:ea typeface="微软雅黑"/>
                <a:cs typeface="+mn-cs"/>
              </a:rPr>
              <a:t>目录</a:t>
            </a:r>
          </a:p>
        </p:txBody>
      </p:sp>
      <p:sp>
        <p:nvSpPr>
          <p:cNvPr id="44" name="矩形 43">
            <a:extLst>
              <a:ext uri="{FF2B5EF4-FFF2-40B4-BE49-F238E27FC236}">
                <a16:creationId xmlns:a16="http://schemas.microsoft.com/office/drawing/2014/main" id="{2DD1A83F-A1E9-43D7-9CDC-7AC02BED1EE5}"/>
              </a:ext>
            </a:extLst>
          </p:cNvPr>
          <p:cNvSpPr/>
          <p:nvPr userDrawn="1"/>
        </p:nvSpPr>
        <p:spPr>
          <a:xfrm>
            <a:off x="963806" y="3595872"/>
            <a:ext cx="1906502" cy="461665"/>
          </a:xfrm>
          <a:prstGeom prst="rect">
            <a:avLst/>
          </a:prstGeom>
        </p:spPr>
        <p:txBody>
          <a:bodyPr wrap="square">
            <a:spAutoFit/>
          </a:bodyPr>
          <a:lstStyle/>
          <a:p>
            <a:pPr marL="0" marR="0" lvl="0" indent="0" algn="dist" defTabSz="914400" rtl="0" eaLnBrk="0" fontAlgn="base" latinLnBrk="0" hangingPunct="0">
              <a:lnSpc>
                <a:spcPct val="100000"/>
              </a:lnSpc>
              <a:spcBef>
                <a:spcPct val="0"/>
              </a:spcBef>
              <a:spcAft>
                <a:spcPct val="0"/>
              </a:spcAft>
              <a:buClrTx/>
              <a:buSzTx/>
              <a:buFontTx/>
              <a:buNone/>
              <a:tabLst/>
              <a:defRPr/>
            </a:pPr>
            <a:r>
              <a:rPr kumimoji="0" lang="en-US" altLang="zh-CN" sz="2400" b="0" i="0" u="none" strike="noStrike" kern="1200" cap="none" spc="0" normalizeH="0" baseline="0" noProof="0" dirty="0">
                <a:ln>
                  <a:noFill/>
                </a:ln>
                <a:solidFill>
                  <a:prstClr val="white"/>
                </a:solidFill>
                <a:effectLst/>
                <a:uLnTx/>
                <a:uFillTx/>
                <a:latin typeface="Century Gothic" panose="020B0502020202020204" pitchFamily="34" charset="0"/>
                <a:ea typeface="微软雅黑" panose="020B0503020204020204" pitchFamily="34" charset="-122"/>
                <a:cs typeface="+mn-cs"/>
              </a:rPr>
              <a:t>CONTENTS</a:t>
            </a:r>
          </a:p>
        </p:txBody>
      </p:sp>
      <p:cxnSp>
        <p:nvCxnSpPr>
          <p:cNvPr id="45" name="直接连接符 44">
            <a:extLst>
              <a:ext uri="{FF2B5EF4-FFF2-40B4-BE49-F238E27FC236}">
                <a16:creationId xmlns:a16="http://schemas.microsoft.com/office/drawing/2014/main" id="{3E103341-A23F-42AF-90B6-8B36EF542949}"/>
              </a:ext>
            </a:extLst>
          </p:cNvPr>
          <p:cNvCxnSpPr>
            <a:cxnSpLocks/>
          </p:cNvCxnSpPr>
          <p:nvPr userDrawn="1"/>
        </p:nvCxnSpPr>
        <p:spPr>
          <a:xfrm>
            <a:off x="1053541" y="4060998"/>
            <a:ext cx="172703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64854" y="2218510"/>
            <a:ext cx="1715719" cy="480234"/>
          </a:xfrm>
          <a:prstGeom prst="rect">
            <a:avLst/>
          </a:prstGeom>
        </p:spPr>
      </p:pic>
      <p:pic>
        <p:nvPicPr>
          <p:cNvPr id="6" name="图片 5"/>
          <p:cNvPicPr>
            <a:picLocks noChangeAspect="1"/>
          </p:cNvPicPr>
          <p:nvPr userDrawn="1"/>
        </p:nvPicPr>
        <p:blipFill rotWithShape="1">
          <a:blip r:embed="rId4" cstate="print">
            <a:extLst>
              <a:ext uri="{28A0092B-C50C-407E-A947-70E740481C1C}">
                <a14:useLocalDpi xmlns:a14="http://schemas.microsoft.com/office/drawing/2010/main"/>
              </a:ext>
            </a:extLst>
          </a:blip>
          <a:srcRect r="15912" b="16285"/>
          <a:stretch/>
        </p:blipFill>
        <p:spPr>
          <a:xfrm>
            <a:off x="7258050" y="1942165"/>
            <a:ext cx="4949784" cy="4933648"/>
          </a:xfrm>
          <a:prstGeom prst="rect">
            <a:avLst/>
          </a:prstGeom>
        </p:spPr>
      </p:pic>
    </p:spTree>
    <p:extLst>
      <p:ext uri="{BB962C8B-B14F-4D97-AF65-F5344CB8AC3E}">
        <p14:creationId xmlns:p14="http://schemas.microsoft.com/office/powerpoint/2010/main" val="8358887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目录样式6-2">
    <p:bg>
      <p:bgPr>
        <a:gradFill>
          <a:gsLst>
            <a:gs pos="25000">
              <a:schemeClr val="accent1">
                <a:alpha val="0"/>
              </a:schemeClr>
            </a:gs>
            <a:gs pos="100000">
              <a:schemeClr val="accent1"/>
            </a:gs>
          </a:gsLst>
          <a:lin ang="0" scaled="1"/>
        </a:gradFill>
        <a:effectLst/>
      </p:bgPr>
    </p:bg>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EDD8B33-19AA-4632-BE4B-A5744CEC2C45}"/>
              </a:ext>
            </a:extLst>
          </p:cNvPr>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943725" y="493231"/>
            <a:ext cx="5251028" cy="5254131"/>
          </a:xfrm>
          <a:prstGeom prst="rect">
            <a:avLst/>
          </a:prstGeom>
        </p:spPr>
      </p:pic>
      <p:sp>
        <p:nvSpPr>
          <p:cNvPr id="10" name="矩形 9">
            <a:extLst>
              <a:ext uri="{FF2B5EF4-FFF2-40B4-BE49-F238E27FC236}">
                <a16:creationId xmlns:a16="http://schemas.microsoft.com/office/drawing/2014/main" id="{D1BADEE0-5304-4D64-BC33-E82C8C71DF4D}"/>
              </a:ext>
            </a:extLst>
          </p:cNvPr>
          <p:cNvSpPr/>
          <p:nvPr userDrawn="1"/>
        </p:nvSpPr>
        <p:spPr>
          <a:xfrm>
            <a:off x="6943725" y="0"/>
            <a:ext cx="5248273"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20" name="矩形 119">
            <a:extLst>
              <a:ext uri="{FF2B5EF4-FFF2-40B4-BE49-F238E27FC236}">
                <a16:creationId xmlns:a16="http://schemas.microsoft.com/office/drawing/2014/main" id="{93E9B806-B3B5-4857-9763-985BB906449B}"/>
              </a:ext>
            </a:extLst>
          </p:cNvPr>
          <p:cNvSpPr/>
          <p:nvPr userDrawn="1"/>
        </p:nvSpPr>
        <p:spPr>
          <a:xfrm>
            <a:off x="660400" y="6054314"/>
            <a:ext cx="2014538" cy="1438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6" name="文本占位符 15">
            <a:extLst>
              <a:ext uri="{FF2B5EF4-FFF2-40B4-BE49-F238E27FC236}">
                <a16:creationId xmlns:a16="http://schemas.microsoft.com/office/drawing/2014/main" id="{98EFC2AF-0299-489A-9F1D-9F6AA1D1AED1}"/>
              </a:ext>
            </a:extLst>
          </p:cNvPr>
          <p:cNvSpPr>
            <a:spLocks noGrp="1"/>
          </p:cNvSpPr>
          <p:nvPr>
            <p:ph type="body" sz="quarter" idx="12" hasCustomPrompt="1"/>
          </p:nvPr>
        </p:nvSpPr>
        <p:spPr>
          <a:xfrm>
            <a:off x="510342" y="982400"/>
            <a:ext cx="3551237" cy="606922"/>
          </a:xfrm>
          <a:prstGeom prst="rect">
            <a:avLst/>
          </a:prstGeom>
        </p:spPr>
        <p:txBody>
          <a:bodyPr/>
          <a:lstStyle>
            <a:lvl1pPr marL="0" indent="0">
              <a:buNone/>
              <a:defRPr sz="3200" spc="100">
                <a:solidFill>
                  <a:schemeClr val="bg1"/>
                </a:solidFill>
                <a:latin typeface="微软雅黑" panose="020B0503020204020204" pitchFamily="34" charset="-122"/>
                <a:ea typeface="微软雅黑" panose="020B0503020204020204" pitchFamily="34" charset="-122"/>
              </a:defRPr>
            </a:lvl1pPr>
          </a:lstStyle>
          <a:p>
            <a:pPr lvl="0"/>
            <a:r>
              <a:rPr lang="zh-CN" altLang="en-US" dirty="0"/>
              <a:t>第几部分 ▶</a:t>
            </a:r>
          </a:p>
        </p:txBody>
      </p:sp>
      <p:sp>
        <p:nvSpPr>
          <p:cNvPr id="122" name="文本占位符 15">
            <a:extLst>
              <a:ext uri="{FF2B5EF4-FFF2-40B4-BE49-F238E27FC236}">
                <a16:creationId xmlns:a16="http://schemas.microsoft.com/office/drawing/2014/main" id="{9F0152B4-A135-47ED-A86F-89E402C2B1C0}"/>
              </a:ext>
            </a:extLst>
          </p:cNvPr>
          <p:cNvSpPr>
            <a:spLocks noGrp="1"/>
          </p:cNvSpPr>
          <p:nvPr>
            <p:ph type="body" sz="quarter" idx="13" hasCustomPrompt="1"/>
          </p:nvPr>
        </p:nvSpPr>
        <p:spPr>
          <a:xfrm>
            <a:off x="510342" y="2742089"/>
            <a:ext cx="7197752" cy="606922"/>
          </a:xfrm>
          <a:prstGeom prst="rect">
            <a:avLst/>
          </a:prstGeom>
        </p:spPr>
        <p:txBody>
          <a:bodyPr/>
          <a:lstStyle>
            <a:lvl1pPr marL="0" indent="0">
              <a:buNone/>
              <a:defRPr sz="4400" spc="100" baseline="0">
                <a:solidFill>
                  <a:schemeClr val="bg1"/>
                </a:solidFill>
                <a:latin typeface="微软雅黑" panose="020B0503020204020204" pitchFamily="34" charset="-122"/>
                <a:ea typeface="微软雅黑" panose="020B0503020204020204" pitchFamily="34" charset="-122"/>
              </a:defRPr>
            </a:lvl1pPr>
          </a:lstStyle>
          <a:p>
            <a:pPr lvl="0"/>
            <a:r>
              <a:rPr lang="zh-CN" altLang="en-US" dirty="0"/>
              <a:t>请在此处添加你的标题</a:t>
            </a:r>
          </a:p>
        </p:txBody>
      </p:sp>
      <p:sp>
        <p:nvSpPr>
          <p:cNvPr id="123" name="文本占位符 15">
            <a:extLst>
              <a:ext uri="{FF2B5EF4-FFF2-40B4-BE49-F238E27FC236}">
                <a16:creationId xmlns:a16="http://schemas.microsoft.com/office/drawing/2014/main" id="{CF347087-2148-4765-A644-2EF9176FD633}"/>
              </a:ext>
            </a:extLst>
          </p:cNvPr>
          <p:cNvSpPr>
            <a:spLocks noGrp="1"/>
          </p:cNvSpPr>
          <p:nvPr>
            <p:ph type="body" sz="quarter" idx="14" hasCustomPrompt="1"/>
          </p:nvPr>
        </p:nvSpPr>
        <p:spPr>
          <a:xfrm>
            <a:off x="561172" y="3837713"/>
            <a:ext cx="7146922" cy="1522912"/>
          </a:xfrm>
          <a:prstGeom prst="rect">
            <a:avLst/>
          </a:prstGeom>
        </p:spPr>
        <p:txBody>
          <a:bodyPr/>
          <a:lstStyle>
            <a:lvl1pPr marL="285750" indent="-285750">
              <a:lnSpc>
                <a:spcPct val="120000"/>
              </a:lnSpc>
              <a:buFont typeface="Arial" panose="020B0604020202020204" pitchFamily="34" charset="0"/>
              <a:buChar char="•"/>
              <a:defRPr sz="1400" spc="100" baseline="0">
                <a:solidFill>
                  <a:schemeClr val="bg1"/>
                </a:solidFill>
                <a:latin typeface="+mn-ea"/>
                <a:ea typeface="+mn-ea"/>
              </a:defRPr>
            </a:lvl1pPr>
          </a:lstStyle>
          <a:p>
            <a:pPr lvl="0"/>
            <a:r>
              <a:rPr lang="zh-CN" altLang="en-US" dirty="0"/>
              <a:t>这里可以写一点点文字，介绍此章节主要内容</a:t>
            </a:r>
            <a:endParaRPr lang="en-US" altLang="zh-CN" dirty="0"/>
          </a:p>
          <a:p>
            <a:pPr lvl="0"/>
            <a:r>
              <a:rPr lang="zh-CN" altLang="en-US" dirty="0"/>
              <a:t>国外现状</a:t>
            </a:r>
            <a:endParaRPr lang="en-US" altLang="zh-CN" dirty="0"/>
          </a:p>
          <a:p>
            <a:pPr lvl="0"/>
            <a:r>
              <a:rPr lang="zh-CN" altLang="en-US" dirty="0"/>
              <a:t>国内现状</a:t>
            </a:r>
            <a:endParaRPr lang="en-US" altLang="zh-CN" dirty="0"/>
          </a:p>
          <a:p>
            <a:pPr lvl="0"/>
            <a:r>
              <a:rPr lang="en-US" altLang="zh-CN" dirty="0"/>
              <a:t>…</a:t>
            </a:r>
          </a:p>
          <a:p>
            <a:pPr lvl="0"/>
            <a:endParaRPr lang="zh-CN" altLang="en-US" dirty="0"/>
          </a:p>
        </p:txBody>
      </p:sp>
      <p:sp>
        <p:nvSpPr>
          <p:cNvPr id="2" name="矩形 1">
            <a:extLst>
              <a:ext uri="{FF2B5EF4-FFF2-40B4-BE49-F238E27FC236}">
                <a16:creationId xmlns:a16="http://schemas.microsoft.com/office/drawing/2014/main" id="{AF65482F-D2BD-4FA5-8FA9-E44AB00F6475}"/>
              </a:ext>
            </a:extLst>
          </p:cNvPr>
          <p:cNvSpPr/>
          <p:nvPr userDrawn="1"/>
        </p:nvSpPr>
        <p:spPr>
          <a:xfrm>
            <a:off x="0" y="6167300"/>
            <a:ext cx="12192000" cy="690700"/>
          </a:xfrm>
          <a:prstGeom prst="rect">
            <a:avLst/>
          </a:prstGeom>
          <a:solidFill>
            <a:schemeClr val="bg1"/>
          </a:solidFill>
          <a:ln>
            <a:noFill/>
          </a:ln>
          <a:effectLst>
            <a:outerShdw blurRad="3810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pic>
        <p:nvPicPr>
          <p:cNvPr id="143" name="图片 14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203766" y="6386257"/>
            <a:ext cx="1257421" cy="276480"/>
          </a:xfrm>
          <a:prstGeom prst="rect">
            <a:avLst/>
          </a:prstGeom>
        </p:spPr>
      </p:pic>
      <p:grpSp>
        <p:nvGrpSpPr>
          <p:cNvPr id="85" name="组合 84"/>
          <p:cNvGrpSpPr/>
          <p:nvPr userDrawn="1"/>
        </p:nvGrpSpPr>
        <p:grpSpPr>
          <a:xfrm>
            <a:off x="694004" y="6394741"/>
            <a:ext cx="1931864" cy="235412"/>
            <a:chOff x="10272478" y="6308389"/>
            <a:chExt cx="1629576" cy="198576"/>
          </a:xfrm>
        </p:grpSpPr>
        <p:grpSp>
          <p:nvGrpSpPr>
            <p:cNvPr id="86" name="组合 85"/>
            <p:cNvGrpSpPr/>
            <p:nvPr userDrawn="1"/>
          </p:nvGrpSpPr>
          <p:grpSpPr>
            <a:xfrm>
              <a:off x="11216726" y="6310650"/>
              <a:ext cx="685328" cy="194486"/>
              <a:chOff x="2373567" y="1096524"/>
              <a:chExt cx="2578404" cy="731714"/>
            </a:xfrm>
          </p:grpSpPr>
          <p:sp>
            <p:nvSpPr>
              <p:cNvPr id="101"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102" name="Freeform 6">
                <a:extLst>
                  <a:ext uri="{FF2B5EF4-FFF2-40B4-BE49-F238E27FC236}">
                    <a16:creationId xmlns:a16="http://schemas.microsoft.com/office/drawing/2014/main" id="{CC1FA68D-3307-481A-8E89-D3CB2E8693F4}"/>
                  </a:ext>
                </a:extLst>
              </p:cNvPr>
              <p:cNvSpPr>
                <a:spLocks/>
              </p:cNvSpPr>
              <p:nvPr/>
            </p:nvSpPr>
            <p:spPr bwMode="auto">
              <a:xfrm>
                <a:off x="4620306" y="1235296"/>
                <a:ext cx="331665" cy="499207"/>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103" name="组合 102">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solidFill>
                <a:schemeClr val="accent3"/>
              </a:solidFill>
            </p:grpSpPr>
            <p:sp>
              <p:nvSpPr>
                <p:cNvPr id="108"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109"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104" name="组合 103">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solidFill>
                <a:schemeClr val="accent3"/>
              </a:solidFill>
            </p:grpSpPr>
            <p:sp>
              <p:nvSpPr>
                <p:cNvPr id="105"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106"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107"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87" name="组合 86"/>
            <p:cNvGrpSpPr/>
            <p:nvPr userDrawn="1"/>
          </p:nvGrpSpPr>
          <p:grpSpPr>
            <a:xfrm>
              <a:off x="10272478" y="6308389"/>
              <a:ext cx="716480" cy="198576"/>
              <a:chOff x="2372715" y="161759"/>
              <a:chExt cx="2695608" cy="747103"/>
            </a:xfrm>
          </p:grpSpPr>
          <p:grpSp>
            <p:nvGrpSpPr>
              <p:cNvPr id="88" name="组合 87">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solidFill>
                <a:schemeClr val="accent3"/>
              </a:solidFill>
            </p:grpSpPr>
            <p:sp>
              <p:nvSpPr>
                <p:cNvPr id="99"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100"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89" name="组合 88">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solidFill>
                <a:schemeClr val="accent3"/>
              </a:solidFill>
            </p:grpSpPr>
            <p:sp>
              <p:nvSpPr>
                <p:cNvPr id="97"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8"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90" name="组合 89">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solidFill>
                <a:schemeClr val="accent3"/>
              </a:solidFill>
            </p:grpSpPr>
            <p:sp>
              <p:nvSpPr>
                <p:cNvPr id="94"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5"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6"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91" name="组合 90"/>
              <p:cNvGrpSpPr/>
              <p:nvPr/>
            </p:nvGrpSpPr>
            <p:grpSpPr>
              <a:xfrm>
                <a:off x="4613362" y="313351"/>
                <a:ext cx="454961" cy="453362"/>
                <a:chOff x="11893465" y="1994536"/>
                <a:chExt cx="274986" cy="274018"/>
              </a:xfrm>
              <a:solidFill>
                <a:schemeClr val="accent3"/>
              </a:solidFill>
            </p:grpSpPr>
            <p:sp>
              <p:nvSpPr>
                <p:cNvPr id="92"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3"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2923306309"/>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目录样式7-1">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74" b="196"/>
          <a:stretch/>
        </p:blipFill>
        <p:spPr>
          <a:xfrm>
            <a:off x="0" y="-1"/>
            <a:ext cx="12191999" cy="5019675"/>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2041996" y="3927615"/>
            <a:ext cx="8108006"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pic>
        <p:nvPicPr>
          <p:cNvPr id="4" name="图片 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1532412"/>
            <a:ext cx="3082473" cy="862791"/>
          </a:xfrm>
          <a:prstGeom prst="rect">
            <a:avLst/>
          </a:prstGeom>
        </p:spPr>
      </p:pic>
    </p:spTree>
    <p:extLst>
      <p:ext uri="{BB962C8B-B14F-4D97-AF65-F5344CB8AC3E}">
        <p14:creationId xmlns:p14="http://schemas.microsoft.com/office/powerpoint/2010/main" val="226331734"/>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面样式2-首页1">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0761A886-F0D7-4C39-AFFF-052DB74E32F7}"/>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7" name="PA-矩形 7">
            <a:extLst>
              <a:ext uri="{FF2B5EF4-FFF2-40B4-BE49-F238E27FC236}">
                <a16:creationId xmlns:a16="http://schemas.microsoft.com/office/drawing/2014/main" id="{61E30CDC-6882-4EF4-A98A-D29C1686BFEA}"/>
              </a:ext>
            </a:extLst>
          </p:cNvPr>
          <p:cNvSpPr/>
          <p:nvPr userDrawn="1">
            <p:custDataLst>
              <p:tags r:id="rId2"/>
            </p:custDataLst>
          </p:nvPr>
        </p:nvSpPr>
        <p:spPr>
          <a:xfrm>
            <a:off x="0" y="0"/>
            <a:ext cx="12192000" cy="6858000"/>
          </a:xfrm>
          <a:prstGeom prst="rect">
            <a:avLst/>
          </a:prstGeom>
          <a:gradFill>
            <a:gsLst>
              <a:gs pos="0">
                <a:srgbClr val="008244"/>
              </a:gs>
              <a:gs pos="100000">
                <a:schemeClr val="accent1"/>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8" name="任意多边形: 形状 39">
            <a:extLst>
              <a:ext uri="{FF2B5EF4-FFF2-40B4-BE49-F238E27FC236}">
                <a16:creationId xmlns:a16="http://schemas.microsoft.com/office/drawing/2014/main" id="{B18E0BAC-81B9-4AB0-A570-682285AF4673}"/>
              </a:ext>
            </a:extLst>
          </p:cNvPr>
          <p:cNvSpPr/>
          <p:nvPr userDrawn="1"/>
        </p:nvSpPr>
        <p:spPr>
          <a:xfrm>
            <a:off x="221886"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pattFill prst="pct5">
            <a:fgClr>
              <a:schemeClr val="bg1">
                <a:lumMod val="85000"/>
              </a:schemeClr>
            </a:fgClr>
            <a:bgClr>
              <a:schemeClr val="bg1"/>
            </a:bgClr>
          </a:pattFill>
          <a:ln>
            <a:noFill/>
          </a:ln>
          <a:effectLst>
            <a:outerShdw blurRad="190500" sx="101000" sy="101000" algn="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9" name="任意多边形: 形状 39">
            <a:extLst>
              <a:ext uri="{FF2B5EF4-FFF2-40B4-BE49-F238E27FC236}">
                <a16:creationId xmlns:a16="http://schemas.microsoft.com/office/drawing/2014/main" id="{B18E0BAC-81B9-4AB0-A570-682285AF4673}"/>
              </a:ext>
            </a:extLst>
          </p:cNvPr>
          <p:cNvSpPr/>
          <p:nvPr userDrawn="1"/>
        </p:nvSpPr>
        <p:spPr>
          <a:xfrm>
            <a:off x="189674"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rgbClr val="A13F0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任意多边形: 形状 39">
            <a:extLst>
              <a:ext uri="{FF2B5EF4-FFF2-40B4-BE49-F238E27FC236}">
                <a16:creationId xmlns:a16="http://schemas.microsoft.com/office/drawing/2014/main" id="{B18E0BAC-81B9-4AB0-A570-682285AF4673}"/>
              </a:ext>
            </a:extLst>
          </p:cNvPr>
          <p:cNvSpPr/>
          <p:nvPr userDrawn="1"/>
        </p:nvSpPr>
        <p:spPr>
          <a:xfrm>
            <a:off x="0" y="0"/>
            <a:ext cx="7536857" cy="6858000"/>
          </a:xfrm>
          <a:custGeom>
            <a:avLst/>
            <a:gdLst>
              <a:gd name="connsiteX0" fmla="*/ 0 w 7536857"/>
              <a:gd name="connsiteY0" fmla="*/ 0 h 6858000"/>
              <a:gd name="connsiteX1" fmla="*/ 6351816 w 7536857"/>
              <a:gd name="connsiteY1" fmla="*/ 0 h 6858000"/>
              <a:gd name="connsiteX2" fmla="*/ 6432300 w 7536857"/>
              <a:gd name="connsiteY2" fmla="*/ 102417 h 6858000"/>
              <a:gd name="connsiteX3" fmla="*/ 7536857 w 7536857"/>
              <a:gd name="connsiteY3" fmla="*/ 3429000 h 6858000"/>
              <a:gd name="connsiteX4" fmla="*/ 6432300 w 7536857"/>
              <a:gd name="connsiteY4" fmla="*/ 6755583 h 6858000"/>
              <a:gd name="connsiteX5" fmla="*/ 6351816 w 7536857"/>
              <a:gd name="connsiteY5" fmla="*/ 6858000 h 6858000"/>
              <a:gd name="connsiteX6" fmla="*/ 0 w 753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36857" h="6858000">
                <a:moveTo>
                  <a:pt x="0" y="0"/>
                </a:moveTo>
                <a:lnTo>
                  <a:pt x="6351816" y="0"/>
                </a:lnTo>
                <a:lnTo>
                  <a:pt x="6432300" y="102417"/>
                </a:lnTo>
                <a:cubicBezTo>
                  <a:pt x="7126033" y="1030047"/>
                  <a:pt x="7536857" y="2181547"/>
                  <a:pt x="7536857" y="3429000"/>
                </a:cubicBezTo>
                <a:cubicBezTo>
                  <a:pt x="7536857" y="4676454"/>
                  <a:pt x="7126033" y="5827953"/>
                  <a:pt x="6432300" y="6755583"/>
                </a:cubicBezTo>
                <a:lnTo>
                  <a:pt x="6351816" y="6858000"/>
                </a:lnTo>
                <a:lnTo>
                  <a:pt x="0" y="6858000"/>
                </a:lnTo>
                <a:close/>
              </a:path>
            </a:pathLst>
          </a:custGeom>
          <a:solidFill>
            <a:schemeClr val="bg1"/>
          </a:solidFill>
          <a:ln>
            <a:noFill/>
          </a:ln>
          <a:effectLst>
            <a:outerShdw blurRad="76200" sx="101000" sy="101000" algn="l" rotWithShape="0">
              <a:prstClr val="black">
                <a:alpha val="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 name="任意多边形: 形状 74">
            <a:extLst>
              <a:ext uri="{FF2B5EF4-FFF2-40B4-BE49-F238E27FC236}">
                <a16:creationId xmlns:a16="http://schemas.microsoft.com/office/drawing/2014/main" id="{4CEDE2BC-7BF6-4AE3-8B04-4514441E4040}"/>
              </a:ext>
            </a:extLst>
          </p:cNvPr>
          <p:cNvSpPr/>
          <p:nvPr userDrawn="1"/>
        </p:nvSpPr>
        <p:spPr>
          <a:xfrm flipV="1">
            <a:off x="660400" y="3829587"/>
            <a:ext cx="6489382"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262847"/>
              <a:gd name="connsiteX1" fmla="*/ 6415214 w 6415214"/>
              <a:gd name="connsiteY1" fmla="*/ 171407 h 262847"/>
              <a:gd name="connsiteX2" fmla="*/ 6415214 w 6415214"/>
              <a:gd name="connsiteY2" fmla="*/ 100390 h 262847"/>
              <a:gd name="connsiteX3" fmla="*/ 511261 w 6415214"/>
              <a:gd name="connsiteY3" fmla="*/ 100390 h 262847"/>
              <a:gd name="connsiteX4" fmla="*/ 229919 w 6415214"/>
              <a:gd name="connsiteY4" fmla="*/ 0 h 262847"/>
              <a:gd name="connsiteX5" fmla="*/ 229919 w 6415214"/>
              <a:gd name="connsiteY5" fmla="*/ 100390 h 262847"/>
              <a:gd name="connsiteX6" fmla="*/ 0 w 6415214"/>
              <a:gd name="connsiteY6" fmla="*/ 100390 h 262847"/>
              <a:gd name="connsiteX7" fmla="*/ 91440 w 6415214"/>
              <a:gd name="connsiteY7" fmla="*/ 262847 h 262847"/>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171407"/>
              <a:gd name="connsiteX1" fmla="*/ 6415214 w 6415214"/>
              <a:gd name="connsiteY1" fmla="*/ 100390 h 171407"/>
              <a:gd name="connsiteX2" fmla="*/ 511261 w 6415214"/>
              <a:gd name="connsiteY2" fmla="*/ 100390 h 171407"/>
              <a:gd name="connsiteX3" fmla="*/ 229919 w 6415214"/>
              <a:gd name="connsiteY3" fmla="*/ 0 h 171407"/>
              <a:gd name="connsiteX4" fmla="*/ 229919 w 6415214"/>
              <a:gd name="connsiteY4" fmla="*/ 100390 h 171407"/>
              <a:gd name="connsiteX5" fmla="*/ 0 w 6415214"/>
              <a:gd name="connsiteY5" fmla="*/ 100390 h 171407"/>
              <a:gd name="connsiteX0" fmla="*/ 6415214 w 6415214"/>
              <a:gd name="connsiteY0" fmla="*/ 100390 h 100390"/>
              <a:gd name="connsiteX1" fmla="*/ 511261 w 6415214"/>
              <a:gd name="connsiteY1" fmla="*/ 100390 h 100390"/>
              <a:gd name="connsiteX2" fmla="*/ 229919 w 6415214"/>
              <a:gd name="connsiteY2" fmla="*/ 0 h 100390"/>
              <a:gd name="connsiteX3" fmla="*/ 229919 w 6415214"/>
              <a:gd name="connsiteY3" fmla="*/ 100390 h 100390"/>
              <a:gd name="connsiteX4" fmla="*/ 0 w 6415214"/>
              <a:gd name="connsiteY4" fmla="*/ 100390 h 100390"/>
              <a:gd name="connsiteX0" fmla="*/ 6415214 w 6415214"/>
              <a:gd name="connsiteY0" fmla="*/ 195640 h 195640"/>
              <a:gd name="connsiteX1" fmla="*/ 511261 w 6415214"/>
              <a:gd name="connsiteY1" fmla="*/ 195640 h 195640"/>
              <a:gd name="connsiteX2" fmla="*/ 227538 w 6415214"/>
              <a:gd name="connsiteY2" fmla="*/ 0 h 195640"/>
              <a:gd name="connsiteX3" fmla="*/ 229919 w 6415214"/>
              <a:gd name="connsiteY3" fmla="*/ 195640 h 195640"/>
              <a:gd name="connsiteX4" fmla="*/ 0 w 6415214"/>
              <a:gd name="connsiteY4" fmla="*/ 195640 h 195640"/>
              <a:gd name="connsiteX0" fmla="*/ 6415214 w 6415214"/>
              <a:gd name="connsiteY0" fmla="*/ 193259 h 193259"/>
              <a:gd name="connsiteX1" fmla="*/ 511261 w 6415214"/>
              <a:gd name="connsiteY1" fmla="*/ 193259 h 193259"/>
              <a:gd name="connsiteX2" fmla="*/ 232301 w 6415214"/>
              <a:gd name="connsiteY2" fmla="*/ 0 h 193259"/>
              <a:gd name="connsiteX3" fmla="*/ 229919 w 6415214"/>
              <a:gd name="connsiteY3" fmla="*/ 193259 h 193259"/>
              <a:gd name="connsiteX4" fmla="*/ 0 w 6415214"/>
              <a:gd name="connsiteY4" fmla="*/ 193259 h 193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sym typeface="+mn-lt"/>
            </a:endParaRPr>
          </a:p>
        </p:txBody>
      </p:sp>
      <p:sp>
        <p:nvSpPr>
          <p:cNvPr id="12" name="标题 47">
            <a:extLst>
              <a:ext uri="{FF2B5EF4-FFF2-40B4-BE49-F238E27FC236}">
                <a16:creationId xmlns:a16="http://schemas.microsoft.com/office/drawing/2014/main" id="{26FA9A66-DBB6-484A-829A-BC30DE67252C}"/>
              </a:ext>
            </a:extLst>
          </p:cNvPr>
          <p:cNvSpPr>
            <a:spLocks noGrp="1"/>
          </p:cNvSpPr>
          <p:nvPr>
            <p:ph type="title" hasCustomPrompt="1"/>
          </p:nvPr>
        </p:nvSpPr>
        <p:spPr>
          <a:xfrm>
            <a:off x="671368" y="2616692"/>
            <a:ext cx="7015008" cy="1200329"/>
          </a:xfrm>
          <a:prstGeom prst="rect">
            <a:avLst/>
          </a:prstGeom>
          <a:noFill/>
        </p:spPr>
        <p:txBody>
          <a:bodyPr wrap="square" lIns="0" rtlCol="0">
            <a:spAutoFit/>
          </a:bodyPr>
          <a:lstStyle>
            <a:lvl1pPr>
              <a:lnSpc>
                <a:spcPct val="100000"/>
              </a:lnSpc>
              <a:defRPr lang="zh-CN" altLang="en-US" sz="3600" b="1" spc="100" dirty="0">
                <a:latin typeface="微软雅黑" panose="020B0503020204020204" pitchFamily="34" charset="-122"/>
                <a:ea typeface="微软雅黑" panose="020B0503020204020204" pitchFamily="34" charset="-122"/>
                <a:cs typeface="+mn-ea"/>
              </a:defRPr>
            </a:lvl1pPr>
          </a:lstStyle>
          <a:p>
            <a:pPr marL="0" lvl="0"/>
            <a:r>
              <a:rPr lang="zh-CN" altLang="en-US" dirty="0"/>
              <a:t>请在此输入标题</a:t>
            </a:r>
            <a:br>
              <a:rPr lang="zh-CN" altLang="en-US" dirty="0"/>
            </a:br>
            <a:r>
              <a:rPr lang="zh-CN" altLang="en-US" dirty="0"/>
              <a:t>尽量回车保证标题为两行</a:t>
            </a:r>
          </a:p>
        </p:txBody>
      </p:sp>
      <p:sp>
        <p:nvSpPr>
          <p:cNvPr id="13" name="文本占位符 87">
            <a:extLst>
              <a:ext uri="{FF2B5EF4-FFF2-40B4-BE49-F238E27FC236}">
                <a16:creationId xmlns:a16="http://schemas.microsoft.com/office/drawing/2014/main" id="{F56DEE86-1AA4-4820-A7A1-E4F787904C00}"/>
              </a:ext>
            </a:extLst>
          </p:cNvPr>
          <p:cNvSpPr>
            <a:spLocks noGrp="1"/>
          </p:cNvSpPr>
          <p:nvPr>
            <p:ph type="body" sz="quarter" idx="13" hasCustomPrompt="1"/>
          </p:nvPr>
        </p:nvSpPr>
        <p:spPr>
          <a:xfrm>
            <a:off x="671367" y="2352090"/>
            <a:ext cx="5137927"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p>
        </p:txBody>
      </p:sp>
      <p:sp>
        <p:nvSpPr>
          <p:cNvPr id="14" name="文本占位符 53">
            <a:extLst>
              <a:ext uri="{FF2B5EF4-FFF2-40B4-BE49-F238E27FC236}">
                <a16:creationId xmlns:a16="http://schemas.microsoft.com/office/drawing/2014/main" id="{28747CEA-1C37-4144-A247-245AD1393504}"/>
              </a:ext>
            </a:extLst>
          </p:cNvPr>
          <p:cNvSpPr>
            <a:spLocks noGrp="1"/>
          </p:cNvSpPr>
          <p:nvPr>
            <p:ph type="body" sz="quarter" idx="16" hasCustomPrompt="1"/>
          </p:nvPr>
        </p:nvSpPr>
        <p:spPr>
          <a:xfrm>
            <a:off x="671366" y="4094394"/>
            <a:ext cx="6221139" cy="3724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答辩人：北小理　　　导　师： 京小工　　　时　间：</a:t>
            </a:r>
            <a:r>
              <a:rPr lang="en-US" altLang="zh-CN" dirty="0"/>
              <a:t>XXX</a:t>
            </a:r>
            <a:endParaRPr lang="zh-CN" altLang="en-US" dirty="0"/>
          </a:p>
        </p:txBody>
      </p:sp>
      <p:sp>
        <p:nvSpPr>
          <p:cNvPr id="16" name="文本框 15"/>
          <p:cNvSpPr txBox="1"/>
          <p:nvPr userDrawn="1"/>
        </p:nvSpPr>
        <p:spPr>
          <a:xfrm>
            <a:off x="474450" y="318256"/>
            <a:ext cx="2104863" cy="792864"/>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kumimoji="0" lang="en-US" altLang="zh-CN" sz="2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BIT </a:t>
            </a:r>
            <a:r>
              <a:rPr kumimoji="0" lang="en-US" altLang="zh-CN" sz="2400" b="1" i="0" u="none" strike="noStrike" kern="1200" cap="none" spc="100" normalizeH="0" baseline="0" noProof="0" dirty="0">
                <a:ln>
                  <a:noFill/>
                </a:ln>
                <a:solidFill>
                  <a:srgbClr val="A2A2A2"/>
                </a:solidFill>
                <a:effectLst/>
                <a:uLnTx/>
                <a:uFillTx/>
                <a:latin typeface="+mn-ea"/>
                <a:ea typeface="+mn-ea"/>
                <a:cs typeface="+mn-cs"/>
              </a:rPr>
              <a:t>▷</a:t>
            </a:r>
            <a:endParaRPr kumimoji="0" lang="zh-CN" altLang="en-US" sz="2400" b="1" i="0" u="none" strike="noStrike" kern="1200" cap="none" spc="100" normalizeH="0" baseline="0" noProof="0" dirty="0">
              <a:ln>
                <a:noFill/>
              </a:ln>
              <a:solidFill>
                <a:srgbClr val="A2A2A2"/>
              </a:solidFill>
              <a:effectLst/>
              <a:uLnTx/>
              <a:uFillTx/>
              <a:latin typeface="+mn-ea"/>
              <a:ea typeface="+mn-ea"/>
              <a:cs typeface="+mn-cs"/>
            </a:endParaRPr>
          </a:p>
        </p:txBody>
      </p:sp>
      <p:pic>
        <p:nvPicPr>
          <p:cNvPr id="23" name="图片 22"/>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8250894" y="-774608"/>
            <a:ext cx="7885491" cy="7588381"/>
          </a:xfrm>
          <a:prstGeom prst="rect">
            <a:avLst/>
          </a:prstGeom>
        </p:spPr>
      </p:pic>
      <p:pic>
        <p:nvPicPr>
          <p:cNvPr id="20" name="图片 19"/>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8250874" y="2196869"/>
            <a:ext cx="3243162" cy="2464261"/>
          </a:xfrm>
          <a:prstGeom prst="rect">
            <a:avLst/>
          </a:prstGeom>
        </p:spPr>
      </p:pic>
      <p:grpSp>
        <p:nvGrpSpPr>
          <p:cNvPr id="2" name="组合 1"/>
          <p:cNvGrpSpPr/>
          <p:nvPr userDrawn="1"/>
        </p:nvGrpSpPr>
        <p:grpSpPr>
          <a:xfrm>
            <a:off x="671368" y="6061309"/>
            <a:ext cx="2479573" cy="304965"/>
            <a:chOff x="671368" y="6061309"/>
            <a:chExt cx="2479573" cy="304965"/>
          </a:xfrm>
        </p:grpSpPr>
        <p:grpSp>
          <p:nvGrpSpPr>
            <p:cNvPr id="74" name="组合 73"/>
            <p:cNvGrpSpPr/>
            <p:nvPr userDrawn="1"/>
          </p:nvGrpSpPr>
          <p:grpSpPr>
            <a:xfrm>
              <a:off x="2098445" y="6064781"/>
              <a:ext cx="1052496" cy="298683"/>
              <a:chOff x="2373567" y="1096524"/>
              <a:chExt cx="2578404" cy="731714"/>
            </a:xfrm>
          </p:grpSpPr>
          <p:sp>
            <p:nvSpPr>
              <p:cNvPr id="89"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0" name="Freeform 6">
                <a:extLst>
                  <a:ext uri="{FF2B5EF4-FFF2-40B4-BE49-F238E27FC236}">
                    <a16:creationId xmlns:a16="http://schemas.microsoft.com/office/drawing/2014/main" id="{CC1FA68D-3307-481A-8E89-D3CB2E8693F4}"/>
                  </a:ext>
                </a:extLst>
              </p:cNvPr>
              <p:cNvSpPr>
                <a:spLocks/>
              </p:cNvSpPr>
              <p:nvPr/>
            </p:nvSpPr>
            <p:spPr bwMode="auto">
              <a:xfrm>
                <a:off x="4620305" y="1246611"/>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91" name="组合 90">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solidFill>
                <a:schemeClr val="accent3"/>
              </a:solidFill>
            </p:grpSpPr>
            <p:sp>
              <p:nvSpPr>
                <p:cNvPr id="9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7"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92" name="组合 91">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solidFill>
                <a:schemeClr val="accent3"/>
              </a:solidFill>
            </p:grpSpPr>
            <p:sp>
              <p:nvSpPr>
                <p:cNvPr id="9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4"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95"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75" name="组合 74"/>
            <p:cNvGrpSpPr/>
            <p:nvPr userDrawn="1"/>
          </p:nvGrpSpPr>
          <p:grpSpPr>
            <a:xfrm>
              <a:off x="671368" y="6061309"/>
              <a:ext cx="1100339" cy="304965"/>
              <a:chOff x="2372715" y="161759"/>
              <a:chExt cx="2695608" cy="747103"/>
            </a:xfrm>
          </p:grpSpPr>
          <p:grpSp>
            <p:nvGrpSpPr>
              <p:cNvPr id="76" name="组合 75">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solidFill>
                <a:schemeClr val="accent3"/>
              </a:solidFill>
            </p:grpSpPr>
            <p:sp>
              <p:nvSpPr>
                <p:cNvPr id="8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7" name="组合 76">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solidFill>
                <a:schemeClr val="accent3"/>
              </a:solidFill>
            </p:grpSpPr>
            <p:sp>
              <p:nvSpPr>
                <p:cNvPr id="8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8" name="组合 77">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solidFill>
                <a:schemeClr val="accent3"/>
              </a:solidFill>
            </p:grpSpPr>
            <p:sp>
              <p:nvSpPr>
                <p:cNvPr id="82"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3"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4"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9" name="组合 78"/>
              <p:cNvGrpSpPr/>
              <p:nvPr/>
            </p:nvGrpSpPr>
            <p:grpSpPr>
              <a:xfrm>
                <a:off x="4613362" y="313351"/>
                <a:ext cx="454961" cy="453362"/>
                <a:chOff x="11893465" y="1994536"/>
                <a:chExt cx="274986" cy="274018"/>
              </a:xfrm>
              <a:solidFill>
                <a:schemeClr val="accent3"/>
              </a:solidFill>
            </p:grpSpPr>
            <p:sp>
              <p:nvSpPr>
                <p:cNvPr id="80"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1"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3210580071"/>
      </p:ext>
    </p:extLst>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目录样式7-2">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t="-74" b="196"/>
          <a:stretch/>
        </p:blipFill>
        <p:spPr>
          <a:xfrm>
            <a:off x="0" y="-1"/>
            <a:ext cx="12191999" cy="5019675"/>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5019674"/>
            <a:ext cx="12192001" cy="1838326"/>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5019674"/>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7" name="直接连接符 6"/>
          <p:cNvCxnSpPr/>
          <p:nvPr userDrawn="1"/>
        </p:nvCxnSpPr>
        <p:spPr>
          <a:xfrm>
            <a:off x="-73461" y="5009909"/>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1473992" y="3927615"/>
            <a:ext cx="9244014" cy="216458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1532412"/>
            <a:ext cx="3082473" cy="862791"/>
          </a:xfrm>
          <a:prstGeom prst="rect">
            <a:avLst/>
          </a:prstGeom>
        </p:spPr>
      </p:pic>
    </p:spTree>
    <p:extLst>
      <p:ext uri="{BB962C8B-B14F-4D97-AF65-F5344CB8AC3E}">
        <p14:creationId xmlns:p14="http://schemas.microsoft.com/office/powerpoint/2010/main" val="4218146803"/>
      </p:ext>
    </p:extLst>
  </p:cSld>
  <p:clrMapOvr>
    <a:masterClrMapping/>
  </p:clrMapOvr>
  <p:transition spd="med">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目录样式7-3">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a:ext>
            </a:extLst>
          </a:blip>
          <a:srcRect l="1" t="13078" r="-1" b="115"/>
          <a:stretch/>
        </p:blipFill>
        <p:spPr>
          <a:xfrm>
            <a:off x="0" y="-1"/>
            <a:ext cx="12191999" cy="4362681"/>
          </a:xfrm>
          <a:prstGeom prst="rect">
            <a:avLst/>
          </a:prstGeom>
        </p:spPr>
      </p:pic>
      <p:sp>
        <p:nvSpPr>
          <p:cNvPr id="5" name="矩形 4">
            <a:extLst>
              <a:ext uri="{FF2B5EF4-FFF2-40B4-BE49-F238E27FC236}">
                <a16:creationId xmlns:a16="http://schemas.microsoft.com/office/drawing/2014/main" id="{41C37BF7-CAE8-4F93-8BE5-229FC17201DA}"/>
              </a:ext>
            </a:extLst>
          </p:cNvPr>
          <p:cNvSpPr/>
          <p:nvPr userDrawn="1"/>
        </p:nvSpPr>
        <p:spPr>
          <a:xfrm>
            <a:off x="0" y="4346687"/>
            <a:ext cx="12192001" cy="2511313"/>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0" name="矩形 9">
            <a:extLst>
              <a:ext uri="{FF2B5EF4-FFF2-40B4-BE49-F238E27FC236}">
                <a16:creationId xmlns:a16="http://schemas.microsoft.com/office/drawing/2014/main" id="{41C37BF7-CAE8-4F93-8BE5-229FC17201DA}"/>
              </a:ext>
            </a:extLst>
          </p:cNvPr>
          <p:cNvSpPr/>
          <p:nvPr userDrawn="1"/>
        </p:nvSpPr>
        <p:spPr>
          <a:xfrm>
            <a:off x="0" y="0"/>
            <a:ext cx="12192001" cy="4346687"/>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cxnSp>
        <p:nvCxnSpPr>
          <p:cNvPr id="7" name="直接连接符 6"/>
          <p:cNvCxnSpPr/>
          <p:nvPr userDrawn="1"/>
        </p:nvCxnSpPr>
        <p:spPr>
          <a:xfrm>
            <a:off x="-73936" y="4346687"/>
            <a:ext cx="12339873"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E77144AF-E247-4A51-BF9C-A0E75712D941}"/>
              </a:ext>
            </a:extLst>
          </p:cNvPr>
          <p:cNvSpPr/>
          <p:nvPr userDrawn="1"/>
        </p:nvSpPr>
        <p:spPr>
          <a:xfrm>
            <a:off x="1828800" y="2524126"/>
            <a:ext cx="8494006" cy="3568078"/>
          </a:xfrm>
          <a:prstGeom prst="rect">
            <a:avLst/>
          </a:prstGeom>
          <a:solidFill>
            <a:sysClr val="window" lastClr="FFFFFF"/>
          </a:solidFill>
          <a:ln w="76200" cap="flat" cmpd="sng" algn="ctr">
            <a:solidFill>
              <a:schemeClr val="accent3">
                <a:lumMod val="20000"/>
                <a:lumOff val="80000"/>
              </a:schemeClr>
            </a:solid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pic>
        <p:nvPicPr>
          <p:cNvPr id="69" name="图片 68"/>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54764" y="861200"/>
            <a:ext cx="3082473" cy="862791"/>
          </a:xfrm>
          <a:prstGeom prst="rect">
            <a:avLst/>
          </a:prstGeom>
        </p:spPr>
      </p:pic>
    </p:spTree>
    <p:extLst>
      <p:ext uri="{BB962C8B-B14F-4D97-AF65-F5344CB8AC3E}">
        <p14:creationId xmlns:p14="http://schemas.microsoft.com/office/powerpoint/2010/main" val="119940601"/>
      </p:ext>
    </p:extLst>
  </p:cSld>
  <p:clrMapOvr>
    <a:masterClrMapping/>
  </p:clrMapOvr>
  <p:transition spd="med">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目录样式7-4">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EDD8B33-19AA-4632-BE4B-A5744CEC2C45}"/>
              </a:ext>
            </a:extLst>
          </p:cNvPr>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943725" y="1087685"/>
            <a:ext cx="5251028" cy="5254131"/>
          </a:xfrm>
          <a:prstGeom prst="rect">
            <a:avLst/>
          </a:prstGeom>
        </p:spPr>
      </p:pic>
      <p:sp>
        <p:nvSpPr>
          <p:cNvPr id="12" name="矩形 11">
            <a:extLst>
              <a:ext uri="{FF2B5EF4-FFF2-40B4-BE49-F238E27FC236}">
                <a16:creationId xmlns:a16="http://schemas.microsoft.com/office/drawing/2014/main" id="{D1BADEE0-5304-4D64-BC33-E82C8C71DF4D}"/>
              </a:ext>
            </a:extLst>
          </p:cNvPr>
          <p:cNvSpPr/>
          <p:nvPr userDrawn="1"/>
        </p:nvSpPr>
        <p:spPr>
          <a:xfrm>
            <a:off x="7423183" y="0"/>
            <a:ext cx="4768815"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43" name="矩形 42">
            <a:extLst>
              <a:ext uri="{FF2B5EF4-FFF2-40B4-BE49-F238E27FC236}">
                <a16:creationId xmlns:a16="http://schemas.microsoft.com/office/drawing/2014/main" id="{E77144AF-E247-4A51-BF9C-A0E75712D941}"/>
              </a:ext>
            </a:extLst>
          </p:cNvPr>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sp>
        <p:nvSpPr>
          <p:cNvPr id="44" name="矩形 43">
            <a:extLst>
              <a:ext uri="{FF2B5EF4-FFF2-40B4-BE49-F238E27FC236}">
                <a16:creationId xmlns:a16="http://schemas.microsoft.com/office/drawing/2014/main" id="{E77144AF-E247-4A51-BF9C-A0E75712D941}"/>
              </a:ext>
            </a:extLst>
          </p:cNvPr>
          <p:cNvSpPr/>
          <p:nvPr userDrawn="1"/>
        </p:nvSpPr>
        <p:spPr>
          <a:xfrm>
            <a:off x="6873734" y="3188522"/>
            <a:ext cx="549449" cy="1205348"/>
          </a:xfrm>
          <a:prstGeom prst="rect">
            <a:avLst/>
          </a:prstGeom>
          <a:solidFill>
            <a:schemeClr val="accent4"/>
          </a:solidFill>
          <a:ln w="762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sp>
        <p:nvSpPr>
          <p:cNvPr id="45" name="文本框 44">
            <a:extLst>
              <a:ext uri="{FF2B5EF4-FFF2-40B4-BE49-F238E27FC236}">
                <a16:creationId xmlns:a16="http://schemas.microsoft.com/office/drawing/2014/main" id="{A04A170D-2187-4825-AF2D-C8F1D0BDF5F4}"/>
              </a:ext>
            </a:extLst>
          </p:cNvPr>
          <p:cNvSpPr txBox="1"/>
          <p:nvPr userDrawn="1"/>
        </p:nvSpPr>
        <p:spPr>
          <a:xfrm>
            <a:off x="-2647787" y="-2281727"/>
            <a:ext cx="6031920" cy="1117228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zh-CN" sz="72000" b="0" i="0" u="none" strike="noStrike" kern="1200" cap="none" spc="0" normalizeH="0" baseline="0" noProof="0" dirty="0">
                <a:ln>
                  <a:noFill/>
                </a:ln>
                <a:solidFill>
                  <a:prstClr val="white">
                    <a:alpha val="40000"/>
                  </a:prstClr>
                </a:solidFill>
                <a:effectLst/>
                <a:uLnTx/>
                <a:uFillTx/>
                <a:latin typeface="Century Gothic" panose="020B0502020202020204" pitchFamily="34" charset="0"/>
                <a:ea typeface="微软雅黑" panose="020B0503020204020204" pitchFamily="34" charset="-122"/>
                <a:cs typeface="+mn-cs"/>
              </a:rPr>
              <a:t>0</a:t>
            </a:r>
            <a:endParaRPr kumimoji="0" lang="zh-CN" altLang="en-US" sz="72000" b="0" i="0" u="none" strike="noStrike" kern="1200" cap="none" spc="0" normalizeH="0" baseline="0" noProof="0" dirty="0">
              <a:ln>
                <a:noFill/>
              </a:ln>
              <a:solidFill>
                <a:prstClr val="white">
                  <a:alpha val="40000"/>
                </a:prstClr>
              </a:solidFill>
              <a:effectLst/>
              <a:uLnTx/>
              <a:uFillTx/>
              <a:latin typeface="Century Gothic" panose="020B0502020202020204" pitchFamily="34" charset="0"/>
              <a:ea typeface="微软雅黑" panose="020B0503020204020204" pitchFamily="34" charset="-122"/>
              <a:cs typeface="+mn-cs"/>
            </a:endParaRPr>
          </a:p>
        </p:txBody>
      </p:sp>
      <p:pic>
        <p:nvPicPr>
          <p:cNvPr id="46" name="图片 4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85140" y="203173"/>
            <a:ext cx="2510452" cy="702681"/>
          </a:xfrm>
          <a:prstGeom prst="rect">
            <a:avLst/>
          </a:prstGeom>
        </p:spPr>
      </p:pic>
    </p:spTree>
    <p:extLst>
      <p:ext uri="{BB962C8B-B14F-4D97-AF65-F5344CB8AC3E}">
        <p14:creationId xmlns:p14="http://schemas.microsoft.com/office/powerpoint/2010/main" val="1902434754"/>
      </p:ext>
    </p:extLst>
  </p:cSld>
  <p:clrMapOvr>
    <a:masterClrMapping/>
  </p:clrMapOvr>
  <p:transition spd="med">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目录样式8">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CEDD8B33-19AA-4632-BE4B-A5744CEC2C45}"/>
              </a:ext>
            </a:extLst>
          </p:cNvPr>
          <p:cNvSpPr/>
          <p:nvPr userDrawn="1"/>
        </p:nvSpPr>
        <p:spPr>
          <a:xfrm>
            <a:off x="0" y="0"/>
            <a:ext cx="12192000" cy="6858000"/>
          </a:xfrm>
          <a:prstGeom prst="rect">
            <a:avLst/>
          </a:prstGeom>
          <a:gradFill flip="none" rotWithShape="1">
            <a:gsLst>
              <a:gs pos="0">
                <a:srgbClr val="007E42"/>
              </a:gs>
              <a:gs pos="100000">
                <a:schemeClr val="accent1"/>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11" name="图片 10"/>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6943725" y="1087685"/>
            <a:ext cx="5251028" cy="5254131"/>
          </a:xfrm>
          <a:prstGeom prst="rect">
            <a:avLst/>
          </a:prstGeom>
        </p:spPr>
      </p:pic>
      <p:sp>
        <p:nvSpPr>
          <p:cNvPr id="12" name="矩形 11">
            <a:extLst>
              <a:ext uri="{FF2B5EF4-FFF2-40B4-BE49-F238E27FC236}">
                <a16:creationId xmlns:a16="http://schemas.microsoft.com/office/drawing/2014/main" id="{D1BADEE0-5304-4D64-BC33-E82C8C71DF4D}"/>
              </a:ext>
            </a:extLst>
          </p:cNvPr>
          <p:cNvSpPr/>
          <p:nvPr userDrawn="1"/>
        </p:nvSpPr>
        <p:spPr>
          <a:xfrm>
            <a:off x="6870981" y="0"/>
            <a:ext cx="5321017" cy="6858001"/>
          </a:xfrm>
          <a:prstGeom prst="rect">
            <a:avLst/>
          </a:prstGeom>
          <a:gradFill flip="none" rotWithShape="1">
            <a:gsLst>
              <a:gs pos="0">
                <a:srgbClr val="006C39">
                  <a:alpha val="0"/>
                </a:srgbClr>
              </a:gs>
              <a:gs pos="100000">
                <a:schemeClr val="accent1">
                  <a:alpha val="72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43" name="矩形 42">
            <a:extLst>
              <a:ext uri="{FF2B5EF4-FFF2-40B4-BE49-F238E27FC236}">
                <a16:creationId xmlns:a16="http://schemas.microsoft.com/office/drawing/2014/main" id="{E77144AF-E247-4A51-BF9C-A0E75712D941}"/>
              </a:ext>
            </a:extLst>
          </p:cNvPr>
          <p:cNvSpPr/>
          <p:nvPr userDrawn="1"/>
        </p:nvSpPr>
        <p:spPr>
          <a:xfrm>
            <a:off x="6873734" y="3188524"/>
            <a:ext cx="5318266" cy="1205346"/>
          </a:xfrm>
          <a:prstGeom prst="rect">
            <a:avLst/>
          </a:prstGeom>
          <a:solidFill>
            <a:sysClr val="window" lastClr="FFFFFF"/>
          </a:solidFill>
          <a:ln w="76200" cap="flat" cmpd="sng" algn="ctr">
            <a:noFill/>
            <a:prstDash val="solid"/>
            <a:miter lim="800000"/>
          </a:ln>
          <a:effectLst>
            <a:outerShdw blurRad="558800" sx="102000" sy="102000" algn="ctr" rotWithShape="0">
              <a:prstClr val="black">
                <a:alpha val="20000"/>
              </a:prstClr>
            </a:outerShd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sp>
        <p:nvSpPr>
          <p:cNvPr id="44" name="矩形 43">
            <a:extLst>
              <a:ext uri="{FF2B5EF4-FFF2-40B4-BE49-F238E27FC236}">
                <a16:creationId xmlns:a16="http://schemas.microsoft.com/office/drawing/2014/main" id="{E77144AF-E247-4A51-BF9C-A0E75712D941}"/>
              </a:ext>
            </a:extLst>
          </p:cNvPr>
          <p:cNvSpPr/>
          <p:nvPr userDrawn="1"/>
        </p:nvSpPr>
        <p:spPr>
          <a:xfrm>
            <a:off x="6873734" y="3188522"/>
            <a:ext cx="549449" cy="1205348"/>
          </a:xfrm>
          <a:prstGeom prst="rect">
            <a:avLst/>
          </a:prstGeom>
          <a:solidFill>
            <a:schemeClr val="accent4"/>
          </a:solidFill>
          <a:ln w="762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Arial"/>
              <a:ea typeface="微软雅黑" panose="020B0503020204020204" pitchFamily="34" charset="-122"/>
              <a:cs typeface="+mn-cs"/>
            </a:endParaRPr>
          </a:p>
        </p:txBody>
      </p:sp>
      <p:pic>
        <p:nvPicPr>
          <p:cNvPr id="46" name="图片 45"/>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85140" y="203173"/>
            <a:ext cx="2510452" cy="702681"/>
          </a:xfrm>
          <a:prstGeom prst="rect">
            <a:avLst/>
          </a:prstGeom>
        </p:spPr>
      </p:pic>
      <p:grpSp>
        <p:nvGrpSpPr>
          <p:cNvPr id="9" name="Group 6"/>
          <p:cNvGrpSpPr>
            <a:grpSpLocks/>
          </p:cNvGrpSpPr>
          <p:nvPr userDrawn="1"/>
        </p:nvGrpSpPr>
        <p:grpSpPr bwMode="auto">
          <a:xfrm>
            <a:off x="778934" y="687917"/>
            <a:ext cx="3299884" cy="5425016"/>
            <a:chOff x="0" y="0"/>
            <a:chExt cx="2476153" cy="4069266"/>
          </a:xfrm>
          <a:solidFill>
            <a:schemeClr val="bg1">
              <a:alpha val="25000"/>
            </a:schemeClr>
          </a:solidFill>
        </p:grpSpPr>
        <p:sp>
          <p:nvSpPr>
            <p:cNvPr id="10" name="矩形 3"/>
            <p:cNvSpPr>
              <a:spLocks noChangeArrowheads="1"/>
            </p:cNvSpPr>
            <p:nvPr/>
          </p:nvSpPr>
          <p:spPr bwMode="auto">
            <a:xfrm>
              <a:off x="0"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3" name="矩形 4"/>
            <p:cNvSpPr>
              <a:spLocks noChangeArrowheads="1"/>
            </p:cNvSpPr>
            <p:nvPr/>
          </p:nvSpPr>
          <p:spPr bwMode="auto">
            <a:xfrm>
              <a:off x="437624"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4" name="矩形 5"/>
            <p:cNvSpPr>
              <a:spLocks noChangeArrowheads="1"/>
            </p:cNvSpPr>
            <p:nvPr/>
          </p:nvSpPr>
          <p:spPr bwMode="auto">
            <a:xfrm>
              <a:off x="875248"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5" name="矩形 6"/>
            <p:cNvSpPr>
              <a:spLocks noChangeArrowheads="1"/>
            </p:cNvSpPr>
            <p:nvPr/>
          </p:nvSpPr>
          <p:spPr bwMode="auto">
            <a:xfrm>
              <a:off x="1312872"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6" name="矩形 7"/>
            <p:cNvSpPr>
              <a:spLocks noChangeArrowheads="1"/>
            </p:cNvSpPr>
            <p:nvPr/>
          </p:nvSpPr>
          <p:spPr bwMode="auto">
            <a:xfrm>
              <a:off x="1750496"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7" name="矩形 8"/>
            <p:cNvSpPr>
              <a:spLocks noChangeArrowheads="1"/>
            </p:cNvSpPr>
            <p:nvPr/>
          </p:nvSpPr>
          <p:spPr bwMode="auto">
            <a:xfrm>
              <a:off x="2188121" y="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8" name="矩形 59"/>
            <p:cNvSpPr>
              <a:spLocks noChangeArrowheads="1"/>
            </p:cNvSpPr>
            <p:nvPr/>
          </p:nvSpPr>
          <p:spPr bwMode="auto">
            <a:xfrm>
              <a:off x="0"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19" name="矩形 60"/>
            <p:cNvSpPr>
              <a:spLocks noChangeArrowheads="1"/>
            </p:cNvSpPr>
            <p:nvPr/>
          </p:nvSpPr>
          <p:spPr bwMode="auto">
            <a:xfrm>
              <a:off x="437624"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0" name="矩形 61"/>
            <p:cNvSpPr>
              <a:spLocks noChangeArrowheads="1"/>
            </p:cNvSpPr>
            <p:nvPr/>
          </p:nvSpPr>
          <p:spPr bwMode="auto">
            <a:xfrm>
              <a:off x="875248"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1" name="矩形 62"/>
            <p:cNvSpPr>
              <a:spLocks noChangeArrowheads="1"/>
            </p:cNvSpPr>
            <p:nvPr/>
          </p:nvSpPr>
          <p:spPr bwMode="auto">
            <a:xfrm>
              <a:off x="1312872"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2" name="矩形 63"/>
            <p:cNvSpPr>
              <a:spLocks noChangeArrowheads="1"/>
            </p:cNvSpPr>
            <p:nvPr/>
          </p:nvSpPr>
          <p:spPr bwMode="auto">
            <a:xfrm>
              <a:off x="1750496"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3" name="矩形 64"/>
            <p:cNvSpPr>
              <a:spLocks noChangeArrowheads="1"/>
            </p:cNvSpPr>
            <p:nvPr/>
          </p:nvSpPr>
          <p:spPr bwMode="auto">
            <a:xfrm>
              <a:off x="2188121" y="406202"/>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4" name="矩形 66"/>
            <p:cNvSpPr>
              <a:spLocks noChangeArrowheads="1"/>
            </p:cNvSpPr>
            <p:nvPr/>
          </p:nvSpPr>
          <p:spPr bwMode="auto">
            <a:xfrm>
              <a:off x="0"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5" name="矩形 67"/>
            <p:cNvSpPr>
              <a:spLocks noChangeArrowheads="1"/>
            </p:cNvSpPr>
            <p:nvPr/>
          </p:nvSpPr>
          <p:spPr bwMode="auto">
            <a:xfrm>
              <a:off x="437624"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6" name="矩形 68"/>
            <p:cNvSpPr>
              <a:spLocks noChangeArrowheads="1"/>
            </p:cNvSpPr>
            <p:nvPr/>
          </p:nvSpPr>
          <p:spPr bwMode="auto">
            <a:xfrm>
              <a:off x="875248"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7" name="矩形 69"/>
            <p:cNvSpPr>
              <a:spLocks noChangeArrowheads="1"/>
            </p:cNvSpPr>
            <p:nvPr/>
          </p:nvSpPr>
          <p:spPr bwMode="auto">
            <a:xfrm>
              <a:off x="1312872"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8" name="矩形 70"/>
            <p:cNvSpPr>
              <a:spLocks noChangeArrowheads="1"/>
            </p:cNvSpPr>
            <p:nvPr/>
          </p:nvSpPr>
          <p:spPr bwMode="auto">
            <a:xfrm>
              <a:off x="1750496"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29" name="矩形 71"/>
            <p:cNvSpPr>
              <a:spLocks noChangeArrowheads="1"/>
            </p:cNvSpPr>
            <p:nvPr/>
          </p:nvSpPr>
          <p:spPr bwMode="auto">
            <a:xfrm>
              <a:off x="2188121" y="828081"/>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0" name="矩形 73"/>
            <p:cNvSpPr>
              <a:spLocks noChangeArrowheads="1"/>
            </p:cNvSpPr>
            <p:nvPr/>
          </p:nvSpPr>
          <p:spPr bwMode="auto">
            <a:xfrm>
              <a:off x="0"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1" name="矩形 74"/>
            <p:cNvSpPr>
              <a:spLocks noChangeArrowheads="1"/>
            </p:cNvSpPr>
            <p:nvPr/>
          </p:nvSpPr>
          <p:spPr bwMode="auto">
            <a:xfrm>
              <a:off x="437624"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2" name="矩形 75"/>
            <p:cNvSpPr>
              <a:spLocks noChangeArrowheads="1"/>
            </p:cNvSpPr>
            <p:nvPr/>
          </p:nvSpPr>
          <p:spPr bwMode="auto">
            <a:xfrm>
              <a:off x="875248"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3" name="矩形 76"/>
            <p:cNvSpPr>
              <a:spLocks noChangeArrowheads="1"/>
            </p:cNvSpPr>
            <p:nvPr/>
          </p:nvSpPr>
          <p:spPr bwMode="auto">
            <a:xfrm>
              <a:off x="1312872"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4" name="矩形 77"/>
            <p:cNvSpPr>
              <a:spLocks noChangeArrowheads="1"/>
            </p:cNvSpPr>
            <p:nvPr/>
          </p:nvSpPr>
          <p:spPr bwMode="auto">
            <a:xfrm>
              <a:off x="1750496"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5" name="矩形 78"/>
            <p:cNvSpPr>
              <a:spLocks noChangeArrowheads="1"/>
            </p:cNvSpPr>
            <p:nvPr/>
          </p:nvSpPr>
          <p:spPr bwMode="auto">
            <a:xfrm>
              <a:off x="2188121" y="1249960"/>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6" name="矩形 80"/>
            <p:cNvSpPr>
              <a:spLocks noChangeArrowheads="1"/>
            </p:cNvSpPr>
            <p:nvPr/>
          </p:nvSpPr>
          <p:spPr bwMode="auto">
            <a:xfrm>
              <a:off x="0"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7" name="矩形 81"/>
            <p:cNvSpPr>
              <a:spLocks noChangeArrowheads="1"/>
            </p:cNvSpPr>
            <p:nvPr/>
          </p:nvSpPr>
          <p:spPr bwMode="auto">
            <a:xfrm>
              <a:off x="437624"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8" name="矩形 82"/>
            <p:cNvSpPr>
              <a:spLocks noChangeArrowheads="1"/>
            </p:cNvSpPr>
            <p:nvPr/>
          </p:nvSpPr>
          <p:spPr bwMode="auto">
            <a:xfrm>
              <a:off x="875248"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39" name="矩形 83"/>
            <p:cNvSpPr>
              <a:spLocks noChangeArrowheads="1"/>
            </p:cNvSpPr>
            <p:nvPr/>
          </p:nvSpPr>
          <p:spPr bwMode="auto">
            <a:xfrm>
              <a:off x="1312872"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0" name="矩形 84"/>
            <p:cNvSpPr>
              <a:spLocks noChangeArrowheads="1"/>
            </p:cNvSpPr>
            <p:nvPr/>
          </p:nvSpPr>
          <p:spPr bwMode="auto">
            <a:xfrm>
              <a:off x="1750496"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1" name="矩形 85"/>
            <p:cNvSpPr>
              <a:spLocks noChangeArrowheads="1"/>
            </p:cNvSpPr>
            <p:nvPr/>
          </p:nvSpPr>
          <p:spPr bwMode="auto">
            <a:xfrm>
              <a:off x="2188121" y="1671839"/>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2" name="矩形 87"/>
            <p:cNvSpPr>
              <a:spLocks noChangeArrowheads="1"/>
            </p:cNvSpPr>
            <p:nvPr/>
          </p:nvSpPr>
          <p:spPr bwMode="auto">
            <a:xfrm>
              <a:off x="0"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7" name="矩形 88"/>
            <p:cNvSpPr>
              <a:spLocks noChangeArrowheads="1"/>
            </p:cNvSpPr>
            <p:nvPr/>
          </p:nvSpPr>
          <p:spPr bwMode="auto">
            <a:xfrm>
              <a:off x="437624"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8" name="矩形 89"/>
            <p:cNvSpPr>
              <a:spLocks noChangeArrowheads="1"/>
            </p:cNvSpPr>
            <p:nvPr/>
          </p:nvSpPr>
          <p:spPr bwMode="auto">
            <a:xfrm>
              <a:off x="875248"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49" name="矩形 90"/>
            <p:cNvSpPr>
              <a:spLocks noChangeArrowheads="1"/>
            </p:cNvSpPr>
            <p:nvPr/>
          </p:nvSpPr>
          <p:spPr bwMode="auto">
            <a:xfrm>
              <a:off x="1312872"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0" name="矩形 91"/>
            <p:cNvSpPr>
              <a:spLocks noChangeArrowheads="1"/>
            </p:cNvSpPr>
            <p:nvPr/>
          </p:nvSpPr>
          <p:spPr bwMode="auto">
            <a:xfrm>
              <a:off x="1750496"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1" name="矩形 92"/>
            <p:cNvSpPr>
              <a:spLocks noChangeArrowheads="1"/>
            </p:cNvSpPr>
            <p:nvPr/>
          </p:nvSpPr>
          <p:spPr bwMode="auto">
            <a:xfrm>
              <a:off x="2188121" y="2093718"/>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2" name="矩形 94"/>
            <p:cNvSpPr>
              <a:spLocks noChangeArrowheads="1"/>
            </p:cNvSpPr>
            <p:nvPr/>
          </p:nvSpPr>
          <p:spPr bwMode="auto">
            <a:xfrm>
              <a:off x="0"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3" name="矩形 95"/>
            <p:cNvSpPr>
              <a:spLocks noChangeArrowheads="1"/>
            </p:cNvSpPr>
            <p:nvPr/>
          </p:nvSpPr>
          <p:spPr bwMode="auto">
            <a:xfrm>
              <a:off x="437624"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4" name="矩形 96"/>
            <p:cNvSpPr>
              <a:spLocks noChangeArrowheads="1"/>
            </p:cNvSpPr>
            <p:nvPr/>
          </p:nvSpPr>
          <p:spPr bwMode="auto">
            <a:xfrm>
              <a:off x="875248"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5" name="矩形 97"/>
            <p:cNvSpPr>
              <a:spLocks noChangeArrowheads="1"/>
            </p:cNvSpPr>
            <p:nvPr/>
          </p:nvSpPr>
          <p:spPr bwMode="auto">
            <a:xfrm>
              <a:off x="1312872"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6" name="矩形 98"/>
            <p:cNvSpPr>
              <a:spLocks noChangeArrowheads="1"/>
            </p:cNvSpPr>
            <p:nvPr/>
          </p:nvSpPr>
          <p:spPr bwMode="auto">
            <a:xfrm>
              <a:off x="1750496"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7" name="矩形 99"/>
            <p:cNvSpPr>
              <a:spLocks noChangeArrowheads="1"/>
            </p:cNvSpPr>
            <p:nvPr/>
          </p:nvSpPr>
          <p:spPr bwMode="auto">
            <a:xfrm>
              <a:off x="2188121" y="2515597"/>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8" name="矩形 101"/>
            <p:cNvSpPr>
              <a:spLocks noChangeArrowheads="1"/>
            </p:cNvSpPr>
            <p:nvPr/>
          </p:nvSpPr>
          <p:spPr bwMode="auto">
            <a:xfrm>
              <a:off x="0"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59" name="矩形 102"/>
            <p:cNvSpPr>
              <a:spLocks noChangeArrowheads="1"/>
            </p:cNvSpPr>
            <p:nvPr/>
          </p:nvSpPr>
          <p:spPr bwMode="auto">
            <a:xfrm>
              <a:off x="437624"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0" name="矩形 103"/>
            <p:cNvSpPr>
              <a:spLocks noChangeArrowheads="1"/>
            </p:cNvSpPr>
            <p:nvPr/>
          </p:nvSpPr>
          <p:spPr bwMode="auto">
            <a:xfrm>
              <a:off x="875248"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1" name="矩形 104"/>
            <p:cNvSpPr>
              <a:spLocks noChangeArrowheads="1"/>
            </p:cNvSpPr>
            <p:nvPr/>
          </p:nvSpPr>
          <p:spPr bwMode="auto">
            <a:xfrm>
              <a:off x="1312872"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2" name="矩形 105"/>
            <p:cNvSpPr>
              <a:spLocks noChangeArrowheads="1"/>
            </p:cNvSpPr>
            <p:nvPr/>
          </p:nvSpPr>
          <p:spPr bwMode="auto">
            <a:xfrm>
              <a:off x="1750496"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3" name="矩形 106"/>
            <p:cNvSpPr>
              <a:spLocks noChangeArrowheads="1"/>
            </p:cNvSpPr>
            <p:nvPr/>
          </p:nvSpPr>
          <p:spPr bwMode="auto">
            <a:xfrm>
              <a:off x="2188121" y="2937476"/>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4" name="矩形 108"/>
            <p:cNvSpPr>
              <a:spLocks noChangeArrowheads="1"/>
            </p:cNvSpPr>
            <p:nvPr/>
          </p:nvSpPr>
          <p:spPr bwMode="auto">
            <a:xfrm>
              <a:off x="0"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5" name="矩形 109"/>
            <p:cNvSpPr>
              <a:spLocks noChangeArrowheads="1"/>
            </p:cNvSpPr>
            <p:nvPr/>
          </p:nvSpPr>
          <p:spPr bwMode="auto">
            <a:xfrm>
              <a:off x="437624"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6" name="矩形 110"/>
            <p:cNvSpPr>
              <a:spLocks noChangeArrowheads="1"/>
            </p:cNvSpPr>
            <p:nvPr/>
          </p:nvSpPr>
          <p:spPr bwMode="auto">
            <a:xfrm>
              <a:off x="875248"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7" name="矩形 111"/>
            <p:cNvSpPr>
              <a:spLocks noChangeArrowheads="1"/>
            </p:cNvSpPr>
            <p:nvPr/>
          </p:nvSpPr>
          <p:spPr bwMode="auto">
            <a:xfrm>
              <a:off x="1312872"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8" name="矩形 112"/>
            <p:cNvSpPr>
              <a:spLocks noChangeArrowheads="1"/>
            </p:cNvSpPr>
            <p:nvPr/>
          </p:nvSpPr>
          <p:spPr bwMode="auto">
            <a:xfrm>
              <a:off x="1750496"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69" name="矩形 113"/>
            <p:cNvSpPr>
              <a:spLocks noChangeArrowheads="1"/>
            </p:cNvSpPr>
            <p:nvPr/>
          </p:nvSpPr>
          <p:spPr bwMode="auto">
            <a:xfrm>
              <a:off x="2188121" y="3359355"/>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0" name="矩形 115"/>
            <p:cNvSpPr>
              <a:spLocks noChangeArrowheads="1"/>
            </p:cNvSpPr>
            <p:nvPr/>
          </p:nvSpPr>
          <p:spPr bwMode="auto">
            <a:xfrm>
              <a:off x="0"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1" name="矩形 116"/>
            <p:cNvSpPr>
              <a:spLocks noChangeArrowheads="1"/>
            </p:cNvSpPr>
            <p:nvPr/>
          </p:nvSpPr>
          <p:spPr bwMode="auto">
            <a:xfrm>
              <a:off x="437624"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2" name="矩形 117"/>
            <p:cNvSpPr>
              <a:spLocks noChangeArrowheads="1"/>
            </p:cNvSpPr>
            <p:nvPr/>
          </p:nvSpPr>
          <p:spPr bwMode="auto">
            <a:xfrm>
              <a:off x="875248"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3" name="矩形 118"/>
            <p:cNvSpPr>
              <a:spLocks noChangeArrowheads="1"/>
            </p:cNvSpPr>
            <p:nvPr/>
          </p:nvSpPr>
          <p:spPr bwMode="auto">
            <a:xfrm>
              <a:off x="1312872"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4" name="矩形 119"/>
            <p:cNvSpPr>
              <a:spLocks noChangeArrowheads="1"/>
            </p:cNvSpPr>
            <p:nvPr/>
          </p:nvSpPr>
          <p:spPr bwMode="auto">
            <a:xfrm>
              <a:off x="1750496"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sp>
          <p:nvSpPr>
            <p:cNvPr id="75" name="矩形 120"/>
            <p:cNvSpPr>
              <a:spLocks noChangeArrowheads="1"/>
            </p:cNvSpPr>
            <p:nvPr/>
          </p:nvSpPr>
          <p:spPr bwMode="auto">
            <a:xfrm>
              <a:off x="2188121" y="3781234"/>
              <a:ext cx="288032" cy="28803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tabLst/>
                <a:defRPr/>
              </a:pPr>
              <a:endParaRPr kumimoji="0" lang="zh-CN" altLang="zh-CN" sz="2400" b="0" i="0" u="none" strike="noStrike" kern="1200" cap="none" spc="0" normalizeH="0" baseline="0" noProof="0">
                <a:ln>
                  <a:noFill/>
                </a:ln>
                <a:solidFill>
                  <a:srgbClr val="FFFFFF"/>
                </a:solidFill>
                <a:effectLst/>
                <a:uLnTx/>
                <a:uFillTx/>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pSp>
    </p:spTree>
    <p:extLst>
      <p:ext uri="{BB962C8B-B14F-4D97-AF65-F5344CB8AC3E}">
        <p14:creationId xmlns:p14="http://schemas.microsoft.com/office/powerpoint/2010/main" val="2614447381"/>
      </p:ext>
    </p:extLst>
  </p:cSld>
  <p:clrMapOvr>
    <a:masterClrMapping/>
  </p:clrMapOvr>
  <p:transition spd="med">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内页样式1-常规">
    <p:spTree>
      <p:nvGrpSpPr>
        <p:cNvPr id="1" name=""/>
        <p:cNvGrpSpPr/>
        <p:nvPr/>
      </p:nvGrpSpPr>
      <p:grpSpPr>
        <a:xfrm>
          <a:off x="0" y="0"/>
          <a:ext cx="0" cy="0"/>
          <a:chOff x="0" y="0"/>
          <a:chExt cx="0" cy="0"/>
        </a:xfrm>
      </p:grpSpPr>
      <p:cxnSp>
        <p:nvCxnSpPr>
          <p:cNvPr id="2" name="直接连接符 1"/>
          <p:cNvCxnSpPr/>
          <p:nvPr userDrawn="1"/>
        </p:nvCxnSpPr>
        <p:spPr>
          <a:xfrm>
            <a:off x="1550089" y="863157"/>
            <a:ext cx="1031862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606550"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sp>
        <p:nvSpPr>
          <p:cNvPr id="25" name="矩形 24">
            <a:extLst>
              <a:ext uri="{FF2B5EF4-FFF2-40B4-BE49-F238E27FC236}">
                <a16:creationId xmlns:a16="http://schemas.microsoft.com/office/drawing/2014/main" id="{C10D966C-9DD4-4144-A316-29077EB905B4}"/>
              </a:ext>
            </a:extLst>
          </p:cNvPr>
          <p:cNvSpPr/>
          <p:nvPr userDrawn="1"/>
        </p:nvSpPr>
        <p:spPr>
          <a:xfrm>
            <a:off x="1378908" y="-1612"/>
            <a:ext cx="167082" cy="87473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7" name="直接连接符 6"/>
          <p:cNvCxnSpPr/>
          <p:nvPr userDrawn="1"/>
        </p:nvCxnSpPr>
        <p:spPr>
          <a:xfrm>
            <a:off x="1366474" y="-17822"/>
            <a:ext cx="0" cy="107941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4" name="组合 83"/>
          <p:cNvGrpSpPr/>
          <p:nvPr userDrawn="1"/>
        </p:nvGrpSpPr>
        <p:grpSpPr>
          <a:xfrm>
            <a:off x="587288" y="6381747"/>
            <a:ext cx="2479573" cy="304965"/>
            <a:chOff x="671368" y="6061309"/>
            <a:chExt cx="2479573" cy="304965"/>
          </a:xfrm>
          <a:solidFill>
            <a:schemeClr val="bg1"/>
          </a:solidFill>
        </p:grpSpPr>
        <p:grpSp>
          <p:nvGrpSpPr>
            <p:cNvPr id="85" name="组合 84"/>
            <p:cNvGrpSpPr/>
            <p:nvPr userDrawn="1"/>
          </p:nvGrpSpPr>
          <p:grpSpPr>
            <a:xfrm>
              <a:off x="2098445" y="6064781"/>
              <a:ext cx="1052496" cy="298683"/>
              <a:chOff x="2373567" y="1096524"/>
              <a:chExt cx="2578404" cy="731714"/>
            </a:xfrm>
            <a:grpFill/>
          </p:grpSpPr>
          <p:sp>
            <p:nvSpPr>
              <p:cNvPr id="10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02" name="组合 10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10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3" name="组合 10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10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6" name="组合 85"/>
            <p:cNvGrpSpPr/>
            <p:nvPr userDrawn="1"/>
          </p:nvGrpSpPr>
          <p:grpSpPr>
            <a:xfrm>
              <a:off x="671368" y="6061309"/>
              <a:ext cx="1100339" cy="304965"/>
              <a:chOff x="2372715" y="161759"/>
              <a:chExt cx="2695608" cy="747103"/>
            </a:xfrm>
            <a:grpFill/>
          </p:grpSpPr>
          <p:grpSp>
            <p:nvGrpSpPr>
              <p:cNvPr id="87" name="组合 8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9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8" name="组合 8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9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9" name="组合 8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9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0" name="组合 89"/>
              <p:cNvGrpSpPr/>
              <p:nvPr/>
            </p:nvGrpSpPr>
            <p:grpSpPr>
              <a:xfrm>
                <a:off x="4613362" y="313351"/>
                <a:ext cx="454961" cy="453362"/>
                <a:chOff x="11893465" y="1994536"/>
                <a:chExt cx="274986" cy="274018"/>
              </a:xfrm>
              <a:grpFill/>
            </p:grpSpPr>
            <p:sp>
              <p:nvSpPr>
                <p:cNvPr id="9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457850441"/>
      </p:ext>
    </p:extLst>
  </p:cSld>
  <p:clrMapOvr>
    <a:masterClrMapping/>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页样式1-一段一图-1">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19786"/>
            <a:ext cx="0" cy="760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84" name="组合 83"/>
          <p:cNvGrpSpPr/>
          <p:nvPr userDrawn="1"/>
        </p:nvGrpSpPr>
        <p:grpSpPr>
          <a:xfrm>
            <a:off x="587288" y="6381747"/>
            <a:ext cx="2479573" cy="304965"/>
            <a:chOff x="671368" y="6061309"/>
            <a:chExt cx="2479573" cy="304965"/>
          </a:xfrm>
          <a:solidFill>
            <a:schemeClr val="bg1"/>
          </a:solidFill>
        </p:grpSpPr>
        <p:grpSp>
          <p:nvGrpSpPr>
            <p:cNvPr id="85" name="组合 84"/>
            <p:cNvGrpSpPr/>
            <p:nvPr userDrawn="1"/>
          </p:nvGrpSpPr>
          <p:grpSpPr>
            <a:xfrm>
              <a:off x="2098445" y="6064781"/>
              <a:ext cx="1052496" cy="298683"/>
              <a:chOff x="2373567" y="1096524"/>
              <a:chExt cx="2578404" cy="731714"/>
            </a:xfrm>
            <a:grpFill/>
          </p:grpSpPr>
          <p:sp>
            <p:nvSpPr>
              <p:cNvPr id="10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1"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02" name="组合 10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10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3" name="组合 10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10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6" name="组合 85"/>
            <p:cNvGrpSpPr/>
            <p:nvPr userDrawn="1"/>
          </p:nvGrpSpPr>
          <p:grpSpPr>
            <a:xfrm>
              <a:off x="671368" y="6061309"/>
              <a:ext cx="1100339" cy="304965"/>
              <a:chOff x="2372715" y="161759"/>
              <a:chExt cx="2695608" cy="747103"/>
            </a:xfrm>
            <a:grpFill/>
          </p:grpSpPr>
          <p:grpSp>
            <p:nvGrpSpPr>
              <p:cNvPr id="87" name="组合 8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9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8" name="组合 8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9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9" name="组合 8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9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0" name="组合 89"/>
              <p:cNvGrpSpPr/>
              <p:nvPr/>
            </p:nvGrpSpPr>
            <p:grpSpPr>
              <a:xfrm>
                <a:off x="4613362" y="313351"/>
                <a:ext cx="454961" cy="453362"/>
                <a:chOff x="11893465" y="1994536"/>
                <a:chExt cx="274986" cy="274018"/>
              </a:xfrm>
              <a:grpFill/>
            </p:grpSpPr>
            <p:sp>
              <p:nvSpPr>
                <p:cNvPr id="9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37" name="标题 11">
            <a:extLst>
              <a:ext uri="{FF2B5EF4-FFF2-40B4-BE49-F238E27FC236}">
                <a16:creationId xmlns:a16="http://schemas.microsoft.com/office/drawing/2014/main" id="{F740B2F3-F46E-47AE-8C0D-F561C0D52E87}"/>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2325765700"/>
      </p:ext>
    </p:extLst>
  </p:cSld>
  <p:clrMapOvr>
    <a:masterClrMapping/>
  </p:clrMapOvr>
  <p:transition spd="med">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内页样式1-一段一图-2">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837818" y="347339"/>
            <a:ext cx="1969223" cy="432990"/>
          </a:xfrm>
          <a:prstGeom prst="rect">
            <a:avLst/>
          </a:prstGeom>
        </p:spPr>
      </p:pic>
      <p:cxnSp>
        <p:nvCxnSpPr>
          <p:cNvPr id="5" name="直接连接符 4"/>
          <p:cNvCxnSpPr/>
          <p:nvPr userDrawn="1"/>
        </p:nvCxnSpPr>
        <p:spPr>
          <a:xfrm>
            <a:off x="11155416" y="6133167"/>
            <a:ext cx="0" cy="756171"/>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869241"/>
      </p:ext>
    </p:extLst>
  </p:cSld>
  <p:clrMapOvr>
    <a:masterClrMapping/>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内页样式2-常规">
    <p:spTree>
      <p:nvGrpSpPr>
        <p:cNvPr id="1" name=""/>
        <p:cNvGrpSpPr/>
        <p:nvPr/>
      </p:nvGrpSpPr>
      <p:grpSpPr>
        <a:xfrm>
          <a:off x="0" y="0"/>
          <a:ext cx="0" cy="0"/>
          <a:chOff x="0" y="0"/>
          <a:chExt cx="0" cy="0"/>
        </a:xfrm>
      </p:grpSpPr>
      <p:sp>
        <p:nvSpPr>
          <p:cNvPr id="12" name="标题 11"/>
          <p:cNvSpPr>
            <a:spLocks noGrp="1"/>
          </p:cNvSpPr>
          <p:nvPr>
            <p:ph type="title"/>
          </p:nvPr>
        </p:nvSpPr>
        <p:spPr>
          <a:xfrm>
            <a:off x="577850"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pic>
        <p:nvPicPr>
          <p:cNvPr id="57" name="图片 56"/>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790193" y="252089"/>
            <a:ext cx="1969223" cy="432990"/>
          </a:xfrm>
          <a:prstGeom prst="rect">
            <a:avLst/>
          </a:prstGeom>
        </p:spPr>
      </p:pic>
      <p:grpSp>
        <p:nvGrpSpPr>
          <p:cNvPr id="2" name="组合 1"/>
          <p:cNvGrpSpPr/>
          <p:nvPr userDrawn="1"/>
        </p:nvGrpSpPr>
        <p:grpSpPr>
          <a:xfrm>
            <a:off x="-9524" y="122428"/>
            <a:ext cx="559928" cy="699303"/>
            <a:chOff x="-9524" y="122428"/>
            <a:chExt cx="559928" cy="699303"/>
          </a:xfrm>
        </p:grpSpPr>
        <p:sp>
          <p:nvSpPr>
            <p:cNvPr id="85" name="任意多边形: 形状 56">
              <a:extLst>
                <a:ext uri="{FF2B5EF4-FFF2-40B4-BE49-F238E27FC236}">
                  <a16:creationId xmlns:a16="http://schemas.microsoft.com/office/drawing/2014/main" id="{77A3E9FF-E8D6-4864-AD9A-BC3E704158E7}"/>
                </a:ext>
              </a:extLst>
            </p:cNvPr>
            <p:cNvSpPr/>
            <p:nvPr userDrawn="1"/>
          </p:nvSpPr>
          <p:spPr>
            <a:xfrm>
              <a:off x="-9524" y="122428"/>
              <a:ext cx="559928" cy="699303"/>
            </a:xfrm>
            <a:custGeom>
              <a:avLst/>
              <a:gdLst>
                <a:gd name="connsiteX0" fmla="*/ 0 w 436410"/>
                <a:gd name="connsiteY0" fmla="*/ 0 h 895350"/>
                <a:gd name="connsiteX1" fmla="*/ 436410 w 436410"/>
                <a:gd name="connsiteY1" fmla="*/ 0 h 895350"/>
                <a:gd name="connsiteX2" fmla="*/ 250915 w 436410"/>
                <a:gd name="connsiteY2" fmla="*/ 895350 h 895350"/>
                <a:gd name="connsiteX3" fmla="*/ 0 w 436410"/>
                <a:gd name="connsiteY3" fmla="*/ 895350 h 895350"/>
              </a:gdLst>
              <a:ahLst/>
              <a:cxnLst>
                <a:cxn ang="0">
                  <a:pos x="connsiteX0" y="connsiteY0"/>
                </a:cxn>
                <a:cxn ang="0">
                  <a:pos x="connsiteX1" y="connsiteY1"/>
                </a:cxn>
                <a:cxn ang="0">
                  <a:pos x="connsiteX2" y="connsiteY2"/>
                </a:cxn>
                <a:cxn ang="0">
                  <a:pos x="connsiteX3" y="connsiteY3"/>
                </a:cxn>
              </a:cxnLst>
              <a:rect l="l" t="t" r="r" b="b"/>
              <a:pathLst>
                <a:path w="436410" h="895350">
                  <a:moveTo>
                    <a:pt x="0" y="0"/>
                  </a:moveTo>
                  <a:lnTo>
                    <a:pt x="436410" y="0"/>
                  </a:lnTo>
                  <a:lnTo>
                    <a:pt x="250915" y="895350"/>
                  </a:lnTo>
                  <a:lnTo>
                    <a:pt x="0" y="89535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形状 57">
              <a:extLst>
                <a:ext uri="{FF2B5EF4-FFF2-40B4-BE49-F238E27FC236}">
                  <a16:creationId xmlns:a16="http://schemas.microsoft.com/office/drawing/2014/main" id="{0B39D90D-B980-4ADB-95FB-F043B008E76D}"/>
                </a:ext>
              </a:extLst>
            </p:cNvPr>
            <p:cNvSpPr/>
            <p:nvPr userDrawn="1"/>
          </p:nvSpPr>
          <p:spPr>
            <a:xfrm>
              <a:off x="417309" y="379233"/>
              <a:ext cx="96622" cy="221903"/>
            </a:xfrm>
            <a:custGeom>
              <a:avLst/>
              <a:gdLst>
                <a:gd name="connsiteX0" fmla="*/ 144879 w 185359"/>
                <a:gd name="connsiteY0" fmla="*/ 0 h 699303"/>
                <a:gd name="connsiteX1" fmla="*/ 185359 w 185359"/>
                <a:gd name="connsiteY1" fmla="*/ 0 h 699303"/>
                <a:gd name="connsiteX2" fmla="*/ 40480 w 185359"/>
                <a:gd name="connsiteY2" fmla="*/ 699303 h 699303"/>
                <a:gd name="connsiteX3" fmla="*/ 0 w 185359"/>
                <a:gd name="connsiteY3" fmla="*/ 699303 h 699303"/>
              </a:gdLst>
              <a:ahLst/>
              <a:cxnLst>
                <a:cxn ang="0">
                  <a:pos x="connsiteX0" y="connsiteY0"/>
                </a:cxn>
                <a:cxn ang="0">
                  <a:pos x="connsiteX1" y="connsiteY1"/>
                </a:cxn>
                <a:cxn ang="0">
                  <a:pos x="connsiteX2" y="connsiteY2"/>
                </a:cxn>
                <a:cxn ang="0">
                  <a:pos x="connsiteX3" y="connsiteY3"/>
                </a:cxn>
              </a:cxnLst>
              <a:rect l="l" t="t" r="r" b="b"/>
              <a:pathLst>
                <a:path w="185359" h="699303">
                  <a:moveTo>
                    <a:pt x="144879" y="0"/>
                  </a:moveTo>
                  <a:lnTo>
                    <a:pt x="185359" y="0"/>
                  </a:lnTo>
                  <a:lnTo>
                    <a:pt x="40480" y="699303"/>
                  </a:lnTo>
                  <a:lnTo>
                    <a:pt x="0" y="699303"/>
                  </a:lnTo>
                  <a:close/>
                </a:path>
              </a:pathLst>
            </a:custGeom>
            <a:solidFill>
              <a:schemeClr val="accent4"/>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87" name="直接连接符 86">
            <a:extLst>
              <a:ext uri="{FF2B5EF4-FFF2-40B4-BE49-F238E27FC236}">
                <a16:creationId xmlns:a16="http://schemas.microsoft.com/office/drawing/2014/main" id="{1375EC85-F9E6-44D2-9F15-53B5B6F75476}"/>
              </a:ext>
            </a:extLst>
          </p:cNvPr>
          <p:cNvCxnSpPr>
            <a:cxnSpLocks/>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8" name="矩形 87">
            <a:extLst>
              <a:ext uri="{FF2B5EF4-FFF2-40B4-BE49-F238E27FC236}">
                <a16:creationId xmlns:a16="http://schemas.microsoft.com/office/drawing/2014/main" id="{CE6666C3-355D-4A5C-A830-6BBD90D5F1FE}"/>
              </a:ext>
            </a:extLst>
          </p:cNvPr>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3" name="组合 82"/>
          <p:cNvGrpSpPr/>
          <p:nvPr userDrawn="1"/>
        </p:nvGrpSpPr>
        <p:grpSpPr>
          <a:xfrm>
            <a:off x="587288" y="6381747"/>
            <a:ext cx="2479573" cy="304965"/>
            <a:chOff x="671368" y="6061309"/>
            <a:chExt cx="2479573" cy="304965"/>
          </a:xfrm>
          <a:solidFill>
            <a:schemeClr val="accent3"/>
          </a:solidFill>
        </p:grpSpPr>
        <p:grpSp>
          <p:nvGrpSpPr>
            <p:cNvPr id="84" name="组合 83"/>
            <p:cNvGrpSpPr/>
            <p:nvPr userDrawn="1"/>
          </p:nvGrpSpPr>
          <p:grpSpPr>
            <a:xfrm>
              <a:off x="2098445" y="6064781"/>
              <a:ext cx="1052496" cy="298683"/>
              <a:chOff x="2373567" y="1096524"/>
              <a:chExt cx="2578404" cy="731714"/>
            </a:xfrm>
            <a:grpFill/>
          </p:grpSpPr>
          <p:sp>
            <p:nvSpPr>
              <p:cNvPr id="104"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06" name="组合 105">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111"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7" name="组合 106">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108"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9" name="组合 88"/>
            <p:cNvGrpSpPr/>
            <p:nvPr userDrawn="1"/>
          </p:nvGrpSpPr>
          <p:grpSpPr>
            <a:xfrm>
              <a:off x="671368" y="6061309"/>
              <a:ext cx="1100339" cy="304965"/>
              <a:chOff x="2372715" y="161759"/>
              <a:chExt cx="2695608" cy="747103"/>
            </a:xfrm>
            <a:grpFill/>
          </p:grpSpPr>
          <p:grpSp>
            <p:nvGrpSpPr>
              <p:cNvPr id="91" name="组合 90">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102"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2" name="组合 91">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100"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3" name="组合 92">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97"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4" name="组合 93"/>
              <p:cNvGrpSpPr/>
              <p:nvPr/>
            </p:nvGrpSpPr>
            <p:grpSpPr>
              <a:xfrm>
                <a:off x="4613362" y="313351"/>
                <a:ext cx="454961" cy="453362"/>
                <a:chOff x="11893465" y="1994536"/>
                <a:chExt cx="274986" cy="274018"/>
              </a:xfrm>
              <a:grpFill/>
            </p:grpSpPr>
            <p:sp>
              <p:nvSpPr>
                <p:cNvPr id="9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2623030551"/>
      </p:ext>
    </p:extLst>
  </p:cSld>
  <p:clrMapOvr>
    <a:masterClrMapping/>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内页样式2-一段一图-1">
    <p:spTree>
      <p:nvGrpSpPr>
        <p:cNvPr id="1" name=""/>
        <p:cNvGrpSpPr/>
        <p:nvPr/>
      </p:nvGrpSpPr>
      <p:grpSpPr>
        <a:xfrm>
          <a:off x="0" y="0"/>
          <a:ext cx="0" cy="0"/>
          <a:chOff x="0" y="0"/>
          <a:chExt cx="0" cy="0"/>
        </a:xfrm>
      </p:grpSpPr>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83" name="组合 82"/>
          <p:cNvGrpSpPr/>
          <p:nvPr userDrawn="1"/>
        </p:nvGrpSpPr>
        <p:grpSpPr>
          <a:xfrm>
            <a:off x="587288" y="6381747"/>
            <a:ext cx="2479573" cy="304965"/>
            <a:chOff x="671368" y="6061309"/>
            <a:chExt cx="2479573" cy="304965"/>
          </a:xfrm>
          <a:solidFill>
            <a:schemeClr val="accent3"/>
          </a:solidFill>
        </p:grpSpPr>
        <p:grpSp>
          <p:nvGrpSpPr>
            <p:cNvPr id="84" name="组合 83"/>
            <p:cNvGrpSpPr/>
            <p:nvPr userDrawn="1"/>
          </p:nvGrpSpPr>
          <p:grpSpPr>
            <a:xfrm>
              <a:off x="2098445" y="6064781"/>
              <a:ext cx="1052496" cy="298683"/>
              <a:chOff x="2373567" y="1096524"/>
              <a:chExt cx="2578404" cy="731714"/>
            </a:xfrm>
            <a:grpFill/>
          </p:grpSpPr>
          <p:sp>
            <p:nvSpPr>
              <p:cNvPr id="104"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5"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06" name="组合 105">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111"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07" name="组合 106">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108"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9"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89" name="组合 88"/>
            <p:cNvGrpSpPr/>
            <p:nvPr userDrawn="1"/>
          </p:nvGrpSpPr>
          <p:grpSpPr>
            <a:xfrm>
              <a:off x="671368" y="6061309"/>
              <a:ext cx="1100339" cy="304965"/>
              <a:chOff x="2372715" y="161759"/>
              <a:chExt cx="2695608" cy="747103"/>
            </a:xfrm>
            <a:grpFill/>
          </p:grpSpPr>
          <p:grpSp>
            <p:nvGrpSpPr>
              <p:cNvPr id="91" name="组合 90">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102"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3"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2" name="组合 91">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100"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3" name="组合 92">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97"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94" name="组合 93"/>
              <p:cNvGrpSpPr/>
              <p:nvPr/>
            </p:nvGrpSpPr>
            <p:grpSpPr>
              <a:xfrm>
                <a:off x="4613362" y="313351"/>
                <a:ext cx="454961" cy="453362"/>
                <a:chOff x="11893465" y="1994536"/>
                <a:chExt cx="274986" cy="274018"/>
              </a:xfrm>
              <a:grpFill/>
            </p:grpSpPr>
            <p:sp>
              <p:nvSpPr>
                <p:cNvPr id="9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36" name="标题 11">
            <a:extLst>
              <a:ext uri="{FF2B5EF4-FFF2-40B4-BE49-F238E27FC236}">
                <a16:creationId xmlns:a16="http://schemas.microsoft.com/office/drawing/2014/main" id="{C75E756C-98CD-4DE4-BB41-9C72D0D63F70}"/>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3943643288"/>
      </p:ext>
    </p:extLst>
  </p:cSld>
  <p:clrMapOvr>
    <a:masterClrMapping/>
  </p:clrMapOvr>
  <p:transition spd="med">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内页样式2-一段一图-2">
    <p:spTree>
      <p:nvGrpSpPr>
        <p:cNvPr id="1" name=""/>
        <p:cNvGrpSpPr/>
        <p:nvPr/>
      </p:nvGrpSpPr>
      <p:grpSpPr>
        <a:xfrm>
          <a:off x="0" y="0"/>
          <a:ext cx="0" cy="0"/>
          <a:chOff x="0" y="0"/>
          <a:chExt cx="0" cy="0"/>
        </a:xfrm>
      </p:grpSpPr>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88" name="矩形 87">
            <a:extLst>
              <a:ext uri="{FF2B5EF4-FFF2-40B4-BE49-F238E27FC236}">
                <a16:creationId xmlns:a16="http://schemas.microsoft.com/office/drawing/2014/main" id="{CE6666C3-355D-4A5C-A830-6BBD90D5F1FE}"/>
              </a:ext>
            </a:extLst>
          </p:cNvPr>
          <p:cNvSpPr/>
          <p:nvPr userDrawn="1"/>
        </p:nvSpPr>
        <p:spPr>
          <a:xfrm>
            <a:off x="12146281" y="336478"/>
            <a:ext cx="45719" cy="26597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790193" y="252089"/>
            <a:ext cx="1969223" cy="432990"/>
          </a:xfrm>
          <a:prstGeom prst="rect">
            <a:avLst/>
          </a:prstGeom>
        </p:spPr>
      </p:pic>
    </p:spTree>
    <p:extLst>
      <p:ext uri="{BB962C8B-B14F-4D97-AF65-F5344CB8AC3E}">
        <p14:creationId xmlns:p14="http://schemas.microsoft.com/office/powerpoint/2010/main" val="536812543"/>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封面样式2-首页2">
    <p:spTree>
      <p:nvGrpSpPr>
        <p:cNvPr id="1" name=""/>
        <p:cNvGrpSpPr/>
        <p:nvPr/>
      </p:nvGrpSpPr>
      <p:grpSpPr>
        <a:xfrm>
          <a:off x="0" y="0"/>
          <a:ext cx="0" cy="0"/>
          <a:chOff x="0" y="0"/>
          <a:chExt cx="0" cy="0"/>
        </a:xfrm>
      </p:grpSpPr>
      <p:sp>
        <p:nvSpPr>
          <p:cNvPr id="35"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11373037" y="1"/>
            <a:ext cx="818963"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33" name="PA-矩形 7">
            <a:extLst>
              <a:ext uri="{FF2B5EF4-FFF2-40B4-BE49-F238E27FC236}">
                <a16:creationId xmlns:a16="http://schemas.microsoft.com/office/drawing/2014/main" id="{F617AE56-2DFD-4B3C-9381-5F4B6AA7F4D0}"/>
              </a:ext>
            </a:extLst>
          </p:cNvPr>
          <p:cNvSpPr/>
          <p:nvPr userDrawn="1">
            <p:custDataLst>
              <p:tags r:id="rId2"/>
            </p:custDataLst>
          </p:nvPr>
        </p:nvSpPr>
        <p:spPr>
          <a:xfrm>
            <a:off x="0" y="0"/>
            <a:ext cx="11379387"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11" name="直接连接符 10"/>
          <p:cNvCxnSpPr/>
          <p:nvPr userDrawn="1"/>
        </p:nvCxnSpPr>
        <p:spPr>
          <a:xfrm>
            <a:off x="11373037" y="0"/>
            <a:ext cx="0" cy="68580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37" name="图片 36"/>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2610651" y="161103"/>
            <a:ext cx="6791691" cy="6535792"/>
          </a:xfrm>
          <a:prstGeom prst="rect">
            <a:avLst/>
          </a:prstGeom>
        </p:spPr>
      </p:pic>
      <p:sp>
        <p:nvSpPr>
          <p:cNvPr id="3" name="矩形 2">
            <a:extLst>
              <a:ext uri="{FF2B5EF4-FFF2-40B4-BE49-F238E27FC236}">
                <a16:creationId xmlns:a16="http://schemas.microsoft.com/office/drawing/2014/main" id="{B9BCF8FA-A10E-4A84-94FB-9EE190AFE929}"/>
              </a:ext>
            </a:extLst>
          </p:cNvPr>
          <p:cNvSpPr/>
          <p:nvPr userDrawn="1"/>
        </p:nvSpPr>
        <p:spPr>
          <a:xfrm>
            <a:off x="0" y="1504950"/>
            <a:ext cx="12192000" cy="3848100"/>
          </a:xfrm>
          <a:prstGeom prst="rect">
            <a:avLst/>
          </a:prstGeom>
          <a:solidFill>
            <a:schemeClr val="bg1"/>
          </a:solidFill>
          <a:ln>
            <a:noFill/>
          </a:ln>
          <a:effectLst>
            <a:outerShdw blurRad="101600" sx="101000" sy="101000" algn="ct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ea"/>
              <a:sym typeface="+mn-lt"/>
            </a:endParaRPr>
          </a:p>
        </p:txBody>
      </p:sp>
      <p:sp>
        <p:nvSpPr>
          <p:cNvPr id="31" name="任意多边形: 形状 30">
            <a:extLst>
              <a:ext uri="{FF2B5EF4-FFF2-40B4-BE49-F238E27FC236}">
                <a16:creationId xmlns:a16="http://schemas.microsoft.com/office/drawing/2014/main" id="{C46A2DAE-C2C5-44C0-8C41-6B17019A21CC}"/>
              </a:ext>
            </a:extLst>
          </p:cNvPr>
          <p:cNvSpPr/>
          <p:nvPr userDrawn="1"/>
        </p:nvSpPr>
        <p:spPr>
          <a:xfrm flipV="1">
            <a:off x="5143364" y="3786901"/>
            <a:ext cx="6236023" cy="193259"/>
          </a:xfrm>
          <a:custGeom>
            <a:avLst/>
            <a:gdLst>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262847"/>
              <a:gd name="connsiteX1" fmla="*/ 6415214 w 6415214"/>
              <a:gd name="connsiteY1" fmla="*/ 171407 h 262847"/>
              <a:gd name="connsiteX2" fmla="*/ 6415214 w 6415214"/>
              <a:gd name="connsiteY2" fmla="*/ 100390 h 262847"/>
              <a:gd name="connsiteX3" fmla="*/ 511261 w 6415214"/>
              <a:gd name="connsiteY3" fmla="*/ 100390 h 262847"/>
              <a:gd name="connsiteX4" fmla="*/ 229919 w 6415214"/>
              <a:gd name="connsiteY4" fmla="*/ 0 h 262847"/>
              <a:gd name="connsiteX5" fmla="*/ 229919 w 6415214"/>
              <a:gd name="connsiteY5" fmla="*/ 100390 h 262847"/>
              <a:gd name="connsiteX6" fmla="*/ 0 w 6415214"/>
              <a:gd name="connsiteY6" fmla="*/ 100390 h 262847"/>
              <a:gd name="connsiteX7" fmla="*/ 91440 w 6415214"/>
              <a:gd name="connsiteY7" fmla="*/ 262847 h 262847"/>
              <a:gd name="connsiteX0" fmla="*/ 0 w 6415214"/>
              <a:gd name="connsiteY0" fmla="*/ 171407 h 171407"/>
              <a:gd name="connsiteX1" fmla="*/ 6415214 w 6415214"/>
              <a:gd name="connsiteY1" fmla="*/ 171407 h 171407"/>
              <a:gd name="connsiteX2" fmla="*/ 6415214 w 6415214"/>
              <a:gd name="connsiteY2" fmla="*/ 100390 h 171407"/>
              <a:gd name="connsiteX3" fmla="*/ 511261 w 6415214"/>
              <a:gd name="connsiteY3" fmla="*/ 100390 h 171407"/>
              <a:gd name="connsiteX4" fmla="*/ 229919 w 6415214"/>
              <a:gd name="connsiteY4" fmla="*/ 0 h 171407"/>
              <a:gd name="connsiteX5" fmla="*/ 229919 w 6415214"/>
              <a:gd name="connsiteY5" fmla="*/ 100390 h 171407"/>
              <a:gd name="connsiteX6" fmla="*/ 0 w 6415214"/>
              <a:gd name="connsiteY6" fmla="*/ 100390 h 171407"/>
              <a:gd name="connsiteX0" fmla="*/ 0 w 6415214"/>
              <a:gd name="connsiteY0" fmla="*/ 171407 h 171407"/>
              <a:gd name="connsiteX1" fmla="*/ 6415214 w 6415214"/>
              <a:gd name="connsiteY1" fmla="*/ 100390 h 171407"/>
              <a:gd name="connsiteX2" fmla="*/ 511261 w 6415214"/>
              <a:gd name="connsiteY2" fmla="*/ 100390 h 171407"/>
              <a:gd name="connsiteX3" fmla="*/ 229919 w 6415214"/>
              <a:gd name="connsiteY3" fmla="*/ 0 h 171407"/>
              <a:gd name="connsiteX4" fmla="*/ 229919 w 6415214"/>
              <a:gd name="connsiteY4" fmla="*/ 100390 h 171407"/>
              <a:gd name="connsiteX5" fmla="*/ 0 w 6415214"/>
              <a:gd name="connsiteY5" fmla="*/ 100390 h 171407"/>
              <a:gd name="connsiteX0" fmla="*/ 6415214 w 6415214"/>
              <a:gd name="connsiteY0" fmla="*/ 100390 h 100390"/>
              <a:gd name="connsiteX1" fmla="*/ 511261 w 6415214"/>
              <a:gd name="connsiteY1" fmla="*/ 100390 h 100390"/>
              <a:gd name="connsiteX2" fmla="*/ 229919 w 6415214"/>
              <a:gd name="connsiteY2" fmla="*/ 0 h 100390"/>
              <a:gd name="connsiteX3" fmla="*/ 229919 w 6415214"/>
              <a:gd name="connsiteY3" fmla="*/ 100390 h 100390"/>
              <a:gd name="connsiteX4" fmla="*/ 0 w 6415214"/>
              <a:gd name="connsiteY4" fmla="*/ 100390 h 100390"/>
              <a:gd name="connsiteX0" fmla="*/ 6415214 w 6415214"/>
              <a:gd name="connsiteY0" fmla="*/ 195640 h 195640"/>
              <a:gd name="connsiteX1" fmla="*/ 511261 w 6415214"/>
              <a:gd name="connsiteY1" fmla="*/ 195640 h 195640"/>
              <a:gd name="connsiteX2" fmla="*/ 227538 w 6415214"/>
              <a:gd name="connsiteY2" fmla="*/ 0 h 195640"/>
              <a:gd name="connsiteX3" fmla="*/ 229919 w 6415214"/>
              <a:gd name="connsiteY3" fmla="*/ 195640 h 195640"/>
              <a:gd name="connsiteX4" fmla="*/ 0 w 6415214"/>
              <a:gd name="connsiteY4" fmla="*/ 195640 h 195640"/>
              <a:gd name="connsiteX0" fmla="*/ 6415214 w 6415214"/>
              <a:gd name="connsiteY0" fmla="*/ 193259 h 193259"/>
              <a:gd name="connsiteX1" fmla="*/ 511261 w 6415214"/>
              <a:gd name="connsiteY1" fmla="*/ 193259 h 193259"/>
              <a:gd name="connsiteX2" fmla="*/ 232301 w 6415214"/>
              <a:gd name="connsiteY2" fmla="*/ 0 h 193259"/>
              <a:gd name="connsiteX3" fmla="*/ 229919 w 6415214"/>
              <a:gd name="connsiteY3" fmla="*/ 193259 h 193259"/>
              <a:gd name="connsiteX4" fmla="*/ 0 w 6415214"/>
              <a:gd name="connsiteY4" fmla="*/ 193259 h 1932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5214" h="193259">
                <a:moveTo>
                  <a:pt x="6415214" y="193259"/>
                </a:moveTo>
                <a:lnTo>
                  <a:pt x="511261" y="193259"/>
                </a:lnTo>
                <a:lnTo>
                  <a:pt x="232301" y="0"/>
                </a:lnTo>
                <a:cubicBezTo>
                  <a:pt x="233095" y="65213"/>
                  <a:pt x="229125" y="128046"/>
                  <a:pt x="229919" y="193259"/>
                </a:cubicBezTo>
                <a:lnTo>
                  <a:pt x="0" y="193259"/>
                </a:lnTo>
              </a:path>
            </a:pathLst>
          </a:cu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sym typeface="+mn-lt"/>
            </a:endParaRPr>
          </a:p>
        </p:txBody>
      </p:sp>
      <p:sp>
        <p:nvSpPr>
          <p:cNvPr id="48" name="标题 47">
            <a:extLst>
              <a:ext uri="{FF2B5EF4-FFF2-40B4-BE49-F238E27FC236}">
                <a16:creationId xmlns:a16="http://schemas.microsoft.com/office/drawing/2014/main" id="{253B7C5E-3F08-4EBF-9056-30949C85AEF8}"/>
              </a:ext>
            </a:extLst>
          </p:cNvPr>
          <p:cNvSpPr>
            <a:spLocks noGrp="1"/>
          </p:cNvSpPr>
          <p:nvPr>
            <p:ph type="title" hasCustomPrompt="1"/>
          </p:nvPr>
        </p:nvSpPr>
        <p:spPr>
          <a:xfrm>
            <a:off x="5143364" y="2558484"/>
            <a:ext cx="6206079" cy="1200329"/>
          </a:xfrm>
          <a:prstGeom prst="rect">
            <a:avLst/>
          </a:prstGeom>
          <a:noFill/>
        </p:spPr>
        <p:txBody>
          <a:bodyPr wrap="square" lIns="0" rtlCol="0">
            <a:spAutoFit/>
          </a:bodyPr>
          <a:lstStyle>
            <a:lvl1pPr>
              <a:lnSpc>
                <a:spcPct val="100000"/>
              </a:lnSpc>
              <a:defRPr lang="zh-CN" altLang="en-US" sz="3600" b="1" spc="100" dirty="0">
                <a:latin typeface="+mn-ea"/>
                <a:ea typeface="+mn-ea"/>
                <a:cs typeface="+mn-ea"/>
              </a:defRPr>
            </a:lvl1pPr>
          </a:lstStyle>
          <a:p>
            <a:pPr marL="0" lvl="0"/>
            <a:r>
              <a:rPr lang="zh-CN" altLang="en-US" dirty="0"/>
              <a:t>请在此输入标题</a:t>
            </a:r>
            <a:br>
              <a:rPr lang="zh-CN" altLang="en-US" dirty="0"/>
            </a:br>
            <a:r>
              <a:rPr lang="zh-CN" altLang="en-US" dirty="0"/>
              <a:t>尽量回车保证标题为两行</a:t>
            </a:r>
          </a:p>
        </p:txBody>
      </p:sp>
      <p:sp>
        <p:nvSpPr>
          <p:cNvPr id="60" name="文本占位符 87">
            <a:extLst>
              <a:ext uri="{FF2B5EF4-FFF2-40B4-BE49-F238E27FC236}">
                <a16:creationId xmlns:a16="http://schemas.microsoft.com/office/drawing/2014/main" id="{00D06366-D345-4DCE-A938-EC3BB78363D4}"/>
              </a:ext>
            </a:extLst>
          </p:cNvPr>
          <p:cNvSpPr>
            <a:spLocks noGrp="1"/>
          </p:cNvSpPr>
          <p:nvPr>
            <p:ph type="body" sz="quarter" idx="13" hasCustomPrompt="1"/>
          </p:nvPr>
        </p:nvSpPr>
        <p:spPr>
          <a:xfrm>
            <a:off x="5137014" y="2329801"/>
            <a:ext cx="5154585" cy="258532"/>
          </a:xfrm>
          <a:prstGeom prst="rect">
            <a:avLst/>
          </a:prstGeom>
          <a:noFill/>
        </p:spPr>
        <p:txBody>
          <a:bodyPr wrap="square" lIns="0" rtlCol="0">
            <a:spAutoFit/>
          </a:bodyPr>
          <a:lstStyle>
            <a:lvl1pPr marL="0" indent="0">
              <a:buNone/>
              <a:defRPr lang="zh-CN" altLang="en-US" sz="1200" spc="100" dirty="0">
                <a:solidFill>
                  <a:schemeClr val="tx1">
                    <a:lumMod val="65000"/>
                    <a:lumOff val="35000"/>
                  </a:schemeClr>
                </a:solidFill>
                <a:latin typeface="微软雅黑 Light" panose="020B0502040204020203" pitchFamily="34" charset="-122"/>
                <a:ea typeface="微软雅黑 Light" panose="020B0502040204020203" pitchFamily="34" charset="-122"/>
                <a:cs typeface="+mn-ea"/>
                <a:sym typeface="Wingdings 3" panose="05040102010807070707" pitchFamily="18" charset="2"/>
              </a:defRPr>
            </a:lvl1pPr>
          </a:lstStyle>
          <a:p>
            <a:pPr marL="228600" lvl="0" indent="-228600"/>
            <a:r>
              <a:rPr lang="zh-CN" altLang="en-US" dirty="0"/>
              <a:t>请在此输入你的副标题</a:t>
            </a:r>
          </a:p>
        </p:txBody>
      </p:sp>
      <p:sp>
        <p:nvSpPr>
          <p:cNvPr id="38" name="文本占位符 53">
            <a:extLst>
              <a:ext uri="{FF2B5EF4-FFF2-40B4-BE49-F238E27FC236}">
                <a16:creationId xmlns:a16="http://schemas.microsoft.com/office/drawing/2014/main" id="{6465F7BF-7316-4A2A-9ECF-AB9E637FFCF4}"/>
              </a:ext>
            </a:extLst>
          </p:cNvPr>
          <p:cNvSpPr>
            <a:spLocks noGrp="1"/>
          </p:cNvSpPr>
          <p:nvPr>
            <p:ph type="body" sz="quarter" idx="16" hasCustomPrompt="1"/>
          </p:nvPr>
        </p:nvSpPr>
        <p:spPr>
          <a:xfrm>
            <a:off x="5143364" y="4185030"/>
            <a:ext cx="6229674" cy="372410"/>
          </a:xfrm>
          <a:prstGeom prst="rect">
            <a:avLst/>
          </a:prstGeom>
          <a:noFill/>
        </p:spPr>
        <p:txBody>
          <a:bodyPr wrap="square" lIns="0" rtlCol="0" anchor="ctr" anchorCtr="0">
            <a:spAutoFit/>
          </a:bodyPr>
          <a:lstStyle>
            <a:lvl1pPr marL="0" indent="0">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答辩人：北小理　　　导　师： 京小工　　　时　间：</a:t>
            </a:r>
            <a:r>
              <a:rPr lang="en-US" altLang="zh-CN" dirty="0"/>
              <a:t>XXX</a:t>
            </a:r>
            <a:endParaRPr lang="zh-CN" altLang="en-US" dirty="0"/>
          </a:p>
        </p:txBody>
      </p:sp>
      <p:pic>
        <p:nvPicPr>
          <p:cNvPr id="8" name="图片 7"/>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1111261" y="2359437"/>
            <a:ext cx="2855386" cy="2169616"/>
          </a:xfrm>
          <a:prstGeom prst="rect">
            <a:avLst/>
          </a:prstGeom>
        </p:spPr>
      </p:pic>
    </p:spTree>
    <p:extLst>
      <p:ext uri="{BB962C8B-B14F-4D97-AF65-F5344CB8AC3E}">
        <p14:creationId xmlns:p14="http://schemas.microsoft.com/office/powerpoint/2010/main" val="2123455205"/>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内页样式3-常规">
    <p:spTree>
      <p:nvGrpSpPr>
        <p:cNvPr id="1" name=""/>
        <p:cNvGrpSpPr/>
        <p:nvPr/>
      </p:nvGrpSpPr>
      <p:grpSpPr>
        <a:xfrm>
          <a:off x="0" y="0"/>
          <a:ext cx="0" cy="0"/>
          <a:chOff x="0" y="0"/>
          <a:chExt cx="0" cy="0"/>
        </a:xfrm>
      </p:grpSpPr>
      <p:sp>
        <p:nvSpPr>
          <p:cNvPr id="32" name="任意多边形: 形状 77">
            <a:extLst>
              <a:ext uri="{FF2B5EF4-FFF2-40B4-BE49-F238E27FC236}">
                <a16:creationId xmlns:a16="http://schemas.microsoft.com/office/drawing/2014/main" id="{234BC7E1-028A-4463-99ED-1994A3ADEC14}"/>
              </a:ext>
            </a:extLst>
          </p:cNvPr>
          <p:cNvSpPr/>
          <p:nvPr userDrawn="1"/>
        </p:nvSpPr>
        <p:spPr>
          <a:xfrm>
            <a:off x="10114068" y="210207"/>
            <a:ext cx="2789025" cy="573228"/>
          </a:xfrm>
          <a:custGeom>
            <a:avLst/>
            <a:gdLst>
              <a:gd name="connsiteX0" fmla="*/ 83399 w 1678507"/>
              <a:gd name="connsiteY0" fmla="*/ 0 h 573228"/>
              <a:gd name="connsiteX1" fmla="*/ 1678507 w 1678507"/>
              <a:gd name="connsiteY1" fmla="*/ 0 h 573228"/>
              <a:gd name="connsiteX2" fmla="*/ 1678507 w 1678507"/>
              <a:gd name="connsiteY2" fmla="*/ 573228 h 573228"/>
              <a:gd name="connsiteX3" fmla="*/ 0 w 1678507"/>
              <a:gd name="connsiteY3" fmla="*/ 573228 h 573228"/>
            </a:gdLst>
            <a:ahLst/>
            <a:cxnLst>
              <a:cxn ang="0">
                <a:pos x="connsiteX0" y="connsiteY0"/>
              </a:cxn>
              <a:cxn ang="0">
                <a:pos x="connsiteX1" y="connsiteY1"/>
              </a:cxn>
              <a:cxn ang="0">
                <a:pos x="connsiteX2" y="connsiteY2"/>
              </a:cxn>
              <a:cxn ang="0">
                <a:pos x="connsiteX3" y="connsiteY3"/>
              </a:cxn>
            </a:cxnLst>
            <a:rect l="l" t="t" r="r" b="b"/>
            <a:pathLst>
              <a:path w="1678507" h="573228">
                <a:moveTo>
                  <a:pt x="83399" y="0"/>
                </a:moveTo>
                <a:lnTo>
                  <a:pt x="1678507" y="0"/>
                </a:lnTo>
                <a:lnTo>
                  <a:pt x="1678507" y="573228"/>
                </a:lnTo>
                <a:lnTo>
                  <a:pt x="0" y="573228"/>
                </a:lnTo>
                <a:close/>
              </a:path>
            </a:pathLst>
          </a:custGeom>
          <a:solidFill>
            <a:schemeClr val="accent1"/>
          </a:solidFill>
          <a:ln>
            <a:noFill/>
          </a:ln>
        </p:spPr>
        <p:style>
          <a:lnRef idx="2">
            <a:schemeClr val="accent3">
              <a:shade val="50000"/>
            </a:schemeClr>
          </a:lnRef>
          <a:fillRef idx="1">
            <a:schemeClr val="accent3"/>
          </a:fillRef>
          <a:effectRef idx="0">
            <a:schemeClr val="accent3"/>
          </a:effectRef>
          <a:fontRef idx="minor">
            <a:schemeClr val="lt1"/>
          </a:fontRef>
        </p:style>
        <p:txBody>
          <a:bodyPr wrap="square" rtlCol="0" anchor="ctr">
            <a:noAutofit/>
          </a:bodyPr>
          <a:lstStyle/>
          <a:p>
            <a:pPr algn="ctr">
              <a:lnSpc>
                <a:spcPct val="120000"/>
              </a:lnSpc>
            </a:pPr>
            <a:endParaRPr lang="zh-CN" altLang="en-US" dirty="0">
              <a:cs typeface="+mn-ea"/>
              <a:sym typeface="+mn-lt"/>
            </a:endParaRPr>
          </a:p>
        </p:txBody>
      </p:sp>
      <p:sp>
        <p:nvSpPr>
          <p:cNvPr id="4" name="平行四边形 3">
            <a:extLst>
              <a:ext uri="{FF2B5EF4-FFF2-40B4-BE49-F238E27FC236}">
                <a16:creationId xmlns:a16="http://schemas.microsoft.com/office/drawing/2014/main" id="{91BC6857-420C-4F20-ABBF-78DDE1D9F36B}"/>
              </a:ext>
            </a:extLst>
          </p:cNvPr>
          <p:cNvSpPr/>
          <p:nvPr userDrawn="1"/>
        </p:nvSpPr>
        <p:spPr>
          <a:xfrm>
            <a:off x="198120" y="302341"/>
            <a:ext cx="746398" cy="342128"/>
          </a:xfrm>
          <a:prstGeom prst="parallelogram">
            <a:avLst>
              <a:gd name="adj" fmla="val 25000"/>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lnSpc>
                <a:spcPct val="120000"/>
              </a:lnSpc>
            </a:pPr>
            <a:endParaRPr lang="zh-CN" altLang="en-US">
              <a:cs typeface="+mn-ea"/>
              <a:sym typeface="+mn-lt"/>
            </a:endParaRPr>
          </a:p>
        </p:txBody>
      </p:sp>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96" name="直接连接符 95">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7" name="标题 11"/>
          <p:cNvSpPr>
            <a:spLocks noGrp="1"/>
          </p:cNvSpPr>
          <p:nvPr>
            <p:ph type="title"/>
          </p:nvPr>
        </p:nvSpPr>
        <p:spPr>
          <a:xfrm>
            <a:off x="949325"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pic>
        <p:nvPicPr>
          <p:cNvPr id="98" name="图片 97"/>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277475" y="241566"/>
            <a:ext cx="1819275" cy="509219"/>
          </a:xfrm>
          <a:prstGeom prst="rect">
            <a:avLst/>
          </a:prstGeom>
        </p:spPr>
      </p:pic>
      <p:grpSp>
        <p:nvGrpSpPr>
          <p:cNvPr id="33" name="组合 32"/>
          <p:cNvGrpSpPr/>
          <p:nvPr userDrawn="1"/>
        </p:nvGrpSpPr>
        <p:grpSpPr>
          <a:xfrm>
            <a:off x="587288" y="6381747"/>
            <a:ext cx="2479573" cy="304965"/>
            <a:chOff x="671368" y="6061309"/>
            <a:chExt cx="2479573" cy="304965"/>
          </a:xfrm>
          <a:solidFill>
            <a:schemeClr val="accent3"/>
          </a:solidFill>
        </p:grpSpPr>
        <p:grpSp>
          <p:nvGrpSpPr>
            <p:cNvPr id="34" name="组合 33"/>
            <p:cNvGrpSpPr/>
            <p:nvPr userDrawn="1"/>
          </p:nvGrpSpPr>
          <p:grpSpPr>
            <a:xfrm>
              <a:off x="2098445" y="6064781"/>
              <a:ext cx="1052496" cy="298683"/>
              <a:chOff x="2373567" y="1096524"/>
              <a:chExt cx="2578404" cy="731714"/>
            </a:xfrm>
            <a:grpFill/>
          </p:grpSpPr>
          <p:sp>
            <p:nvSpPr>
              <p:cNvPr id="49"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1" name="组合 50">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5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2" name="组合 51">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5" name="组合 34"/>
            <p:cNvGrpSpPr/>
            <p:nvPr userDrawn="1"/>
          </p:nvGrpSpPr>
          <p:grpSpPr>
            <a:xfrm>
              <a:off x="671368" y="6061309"/>
              <a:ext cx="1100339" cy="304965"/>
              <a:chOff x="2372715" y="161759"/>
              <a:chExt cx="2695608" cy="747103"/>
            </a:xfrm>
            <a:grpFill/>
          </p:grpSpPr>
          <p:grpSp>
            <p:nvGrpSpPr>
              <p:cNvPr id="36" name="组合 35">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4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4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8" name="组合 37">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2"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9" name="组合 38"/>
              <p:cNvGrpSpPr/>
              <p:nvPr/>
            </p:nvGrpSpPr>
            <p:grpSpPr>
              <a:xfrm>
                <a:off x="4613362" y="313351"/>
                <a:ext cx="454961" cy="453362"/>
                <a:chOff x="11893465" y="1994536"/>
                <a:chExt cx="274986" cy="274018"/>
              </a:xfrm>
              <a:grpFill/>
            </p:grpSpPr>
            <p:sp>
              <p:nvSpPr>
                <p:cNvPr id="40"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229855849"/>
      </p:ext>
    </p:extLst>
  </p:cSld>
  <p:clrMapOvr>
    <a:masterClrMapping/>
  </p:clrMapOvr>
  <p:transition spd="med">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内页样式3-一段一图-1">
    <p:spTree>
      <p:nvGrpSpPr>
        <p:cNvPr id="1" name=""/>
        <p:cNvGrpSpPr/>
        <p:nvPr/>
      </p:nvGrpSpPr>
      <p:grpSpPr>
        <a:xfrm>
          <a:off x="0" y="0"/>
          <a:ext cx="0" cy="0"/>
          <a:chOff x="0" y="0"/>
          <a:chExt cx="0" cy="0"/>
        </a:xfrm>
      </p:grpSpPr>
      <p:sp>
        <p:nvSpPr>
          <p:cNvPr id="71" name="文本框 7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96" name="直接连接符 95">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7" name="标题 11"/>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grpSp>
        <p:nvGrpSpPr>
          <p:cNvPr id="33" name="组合 32"/>
          <p:cNvGrpSpPr/>
          <p:nvPr userDrawn="1"/>
        </p:nvGrpSpPr>
        <p:grpSpPr>
          <a:xfrm>
            <a:off x="587288" y="6381747"/>
            <a:ext cx="2479573" cy="304965"/>
            <a:chOff x="671368" y="6061309"/>
            <a:chExt cx="2479573" cy="304965"/>
          </a:xfrm>
          <a:solidFill>
            <a:schemeClr val="accent3"/>
          </a:solidFill>
        </p:grpSpPr>
        <p:grpSp>
          <p:nvGrpSpPr>
            <p:cNvPr id="34" name="组合 33"/>
            <p:cNvGrpSpPr/>
            <p:nvPr userDrawn="1"/>
          </p:nvGrpSpPr>
          <p:grpSpPr>
            <a:xfrm>
              <a:off x="2098445" y="6064781"/>
              <a:ext cx="1052496" cy="298683"/>
              <a:chOff x="2373567" y="1096524"/>
              <a:chExt cx="2578404" cy="731714"/>
            </a:xfrm>
            <a:grpFill/>
          </p:grpSpPr>
          <p:sp>
            <p:nvSpPr>
              <p:cNvPr id="49"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1" name="组合 50">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56"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2" name="组合 51">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3"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5" name="组合 34"/>
            <p:cNvGrpSpPr/>
            <p:nvPr userDrawn="1"/>
          </p:nvGrpSpPr>
          <p:grpSpPr>
            <a:xfrm>
              <a:off x="671368" y="6061309"/>
              <a:ext cx="1100339" cy="304965"/>
              <a:chOff x="2372715" y="161759"/>
              <a:chExt cx="2695608" cy="747103"/>
            </a:xfrm>
            <a:grpFill/>
          </p:grpSpPr>
          <p:grpSp>
            <p:nvGrpSpPr>
              <p:cNvPr id="36" name="组合 35">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47"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7" name="组合 36">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45"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8" name="组合 37">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2"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9" name="组合 38"/>
              <p:cNvGrpSpPr/>
              <p:nvPr/>
            </p:nvGrpSpPr>
            <p:grpSpPr>
              <a:xfrm>
                <a:off x="4613362" y="313351"/>
                <a:ext cx="454961" cy="453362"/>
                <a:chOff x="11893465" y="1994536"/>
                <a:chExt cx="274986" cy="274018"/>
              </a:xfrm>
              <a:grpFill/>
            </p:grpSpPr>
            <p:sp>
              <p:nvSpPr>
                <p:cNvPr id="40"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703484339"/>
      </p:ext>
    </p:extLst>
  </p:cSld>
  <p:clrMapOvr>
    <a:masterClrMapping/>
  </p:clrMapOvr>
  <p:transition spd="med">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内页样式４-常规">
    <p:spTree>
      <p:nvGrpSpPr>
        <p:cNvPr id="1" name=""/>
        <p:cNvGrpSpPr/>
        <p:nvPr/>
      </p:nvGrpSpPr>
      <p:grpSpPr>
        <a:xfrm>
          <a:off x="0" y="0"/>
          <a:ext cx="0" cy="0"/>
          <a:chOff x="0" y="0"/>
          <a:chExt cx="0" cy="0"/>
        </a:xfrm>
      </p:grpSpPr>
      <p:cxnSp>
        <p:nvCxnSpPr>
          <p:cNvPr id="2" name="直接连接符 1"/>
          <p:cNvCxnSpPr/>
          <p:nvPr userDrawn="1"/>
        </p:nvCxnSpPr>
        <p:spPr>
          <a:xfrm>
            <a:off x="1366474" y="863157"/>
            <a:ext cx="10502238"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矩形 2">
            <a:extLst>
              <a:ext uri="{FF2B5EF4-FFF2-40B4-BE49-F238E27FC236}">
                <a16:creationId xmlns:a16="http://schemas.microsoft.com/office/drawing/2014/main" id="{C10D966C-9DD4-4144-A316-29077EB905B4}"/>
              </a:ext>
            </a:extLst>
          </p:cNvPr>
          <p:cNvSpPr/>
          <p:nvPr userDrawn="1"/>
        </p:nvSpPr>
        <p:spPr>
          <a:xfrm>
            <a:off x="318632" y="0"/>
            <a:ext cx="1048735" cy="87312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sp>
        <p:nvSpPr>
          <p:cNvPr id="12" name="标题 11"/>
          <p:cNvSpPr>
            <a:spLocks noGrp="1"/>
          </p:cNvSpPr>
          <p:nvPr>
            <p:ph type="title"/>
          </p:nvPr>
        </p:nvSpPr>
        <p:spPr>
          <a:xfrm>
            <a:off x="1368806" y="34431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6632" y="6351003"/>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0" name="图片 14"/>
          <p:cNvPicPr>
            <a:picLocks noChangeAspect="1"/>
          </p:cNvPicPr>
          <p:nvPr userDrawn="1"/>
        </p:nvPicPr>
        <p:blipFill>
          <a:blip r:embed="rId3" cstate="print">
            <a:extLst>
              <a:ext uri="{28A0092B-C50C-407E-A947-70E740481C1C}">
                <a14:useLocalDpi xmlns:a14="http://schemas.microsoft.com/office/drawing/2010/main"/>
              </a:ext>
            </a:extLst>
          </a:blip>
          <a:srcRect/>
          <a:stretch>
            <a:fillRect/>
          </a:stretch>
        </p:blipFill>
        <p:spPr bwMode="auto">
          <a:xfrm>
            <a:off x="409575" y="6269038"/>
            <a:ext cx="181768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53613189"/>
      </p:ext>
    </p:extLst>
  </p:cSld>
  <p:clrMapOvr>
    <a:masterClrMapping/>
  </p:clrMapOvr>
  <p:transition spd="med">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内页样式４-一段一图-1">
    <p:spTree>
      <p:nvGrpSpPr>
        <p:cNvPr id="1" name=""/>
        <p:cNvGrpSpPr/>
        <p:nvPr/>
      </p:nvGrpSpPr>
      <p:grpSpPr>
        <a:xfrm>
          <a:off x="0" y="0"/>
          <a:ext cx="0" cy="0"/>
          <a:chOff x="0" y="0"/>
          <a:chExt cx="0" cy="0"/>
        </a:xfrm>
      </p:grpSpPr>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矩形 4">
            <a:extLst>
              <a:ext uri="{FF2B5EF4-FFF2-40B4-BE49-F238E27FC236}">
                <a16:creationId xmlns:a16="http://schemas.microsoft.com/office/drawing/2014/main" id="{6833366C-F485-4B9F-89F5-27A807162B12}"/>
              </a:ext>
            </a:extLst>
          </p:cNvPr>
          <p:cNvSpPr/>
          <p:nvPr userDrawn="1"/>
        </p:nvSpPr>
        <p:spPr>
          <a:xfrm>
            <a:off x="318631" y="6188075"/>
            <a:ext cx="10844339" cy="66992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6632" y="6351003"/>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60" name="图片 14"/>
          <p:cNvPicPr>
            <a:picLocks noChangeAspect="1"/>
          </p:cNvPicPr>
          <p:nvPr userDrawn="1"/>
        </p:nvPicPr>
        <p:blipFill>
          <a:blip r:embed="rId2" cstate="print">
            <a:extLst>
              <a:ext uri="{28A0092B-C50C-407E-A947-70E740481C1C}">
                <a14:useLocalDpi xmlns:a14="http://schemas.microsoft.com/office/drawing/2010/main"/>
              </a:ext>
            </a:extLst>
          </a:blip>
          <a:srcRect/>
          <a:stretch>
            <a:fillRect/>
          </a:stretch>
        </p:blipFill>
        <p:spPr bwMode="auto">
          <a:xfrm>
            <a:off x="409575" y="6269038"/>
            <a:ext cx="1817688"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标题 11">
            <a:extLst>
              <a:ext uri="{FF2B5EF4-FFF2-40B4-BE49-F238E27FC236}">
                <a16:creationId xmlns:a16="http://schemas.microsoft.com/office/drawing/2014/main" id="{B751A2AD-C679-48C2-AFF3-1AB781A3D02A}"/>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1514587670"/>
      </p:ext>
    </p:extLst>
  </p:cSld>
  <p:clrMapOvr>
    <a:masterClrMapping/>
  </p:clrMapOvr>
  <p:transition spd="med">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内页样式４-一段一图-2">
    <p:spTree>
      <p:nvGrpSpPr>
        <p:cNvPr id="1" name=""/>
        <p:cNvGrpSpPr/>
        <p:nvPr/>
      </p:nvGrpSpPr>
      <p:grpSpPr>
        <a:xfrm>
          <a:off x="0" y="0"/>
          <a:ext cx="0" cy="0"/>
          <a:chOff x="0" y="0"/>
          <a:chExt cx="0" cy="0"/>
        </a:xfrm>
      </p:grpSpPr>
      <p:cxnSp>
        <p:nvCxnSpPr>
          <p:cNvPr id="2" name="直接连接符 1"/>
          <p:cNvCxnSpPr/>
          <p:nvPr userDrawn="1"/>
        </p:nvCxnSpPr>
        <p:spPr>
          <a:xfrm>
            <a:off x="10185149" y="863157"/>
            <a:ext cx="1683563"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6833366C-F485-4B9F-89F5-27A807162B12}"/>
              </a:ext>
            </a:extLst>
          </p:cNvPr>
          <p:cNvSpPr/>
          <p:nvPr userDrawn="1"/>
        </p:nvSpPr>
        <p:spPr>
          <a:xfrm>
            <a:off x="11155416" y="6188075"/>
            <a:ext cx="713296" cy="669925"/>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cxnSp>
        <p:nvCxnSpPr>
          <p:cNvPr id="58" name="直接连接符 57"/>
          <p:cNvCxnSpPr/>
          <p:nvPr userDrawn="1"/>
        </p:nvCxnSpPr>
        <p:spPr>
          <a:xfrm>
            <a:off x="11155416" y="6188075"/>
            <a:ext cx="0" cy="66558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59" name="图片 13"/>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auto">
          <a:xfrm>
            <a:off x="10101715" y="214313"/>
            <a:ext cx="1864408"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21095697"/>
      </p:ext>
    </p:extLst>
  </p:cSld>
  <p:clrMapOvr>
    <a:masterClrMapping/>
  </p:clrMapOvr>
  <p:transition spd="med">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内页样式5-常规">
    <p:spTree>
      <p:nvGrpSpPr>
        <p:cNvPr id="1" name=""/>
        <p:cNvGrpSpPr/>
        <p:nvPr/>
      </p:nvGrpSpPr>
      <p:grpSpPr>
        <a:xfrm>
          <a:off x="0" y="0"/>
          <a:ext cx="0" cy="0"/>
          <a:chOff x="0" y="0"/>
          <a:chExt cx="0" cy="0"/>
        </a:xfrm>
      </p:grpSpPr>
      <p:sp>
        <p:nvSpPr>
          <p:cNvPr id="12" name="标题 11"/>
          <p:cNvSpPr>
            <a:spLocks noGrp="1"/>
          </p:cNvSpPr>
          <p:nvPr>
            <p:ph type="title"/>
          </p:nvPr>
        </p:nvSpPr>
        <p:spPr>
          <a:xfrm>
            <a:off x="749863" y="249067"/>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pic>
        <p:nvPicPr>
          <p:cNvPr id="57" name="图片 56"/>
          <p:cNvPicPr>
            <a:picLocks noChangeAspect="1"/>
          </p:cNvPicPr>
          <p:nvPr userDrawn="1"/>
        </p:nvPicPr>
        <p:blipFill rotWithShape="1">
          <a:blip r:embed="rId2" cstate="print">
            <a:extLst>
              <a:ext uri="{28A0092B-C50C-407E-A947-70E740481C1C}">
                <a14:useLocalDpi xmlns:a14="http://schemas.microsoft.com/office/drawing/2010/main"/>
              </a:ext>
            </a:extLst>
          </a:blip>
          <a:srcRect l="-333"/>
          <a:stretch/>
        </p:blipFill>
        <p:spPr>
          <a:xfrm>
            <a:off x="11282579" y="252089"/>
            <a:ext cx="432990" cy="432990"/>
          </a:xfrm>
          <a:prstGeom prst="rect">
            <a:avLst/>
          </a:prstGeom>
        </p:spPr>
      </p:pic>
      <p:cxnSp>
        <p:nvCxnSpPr>
          <p:cNvPr id="87" name="直接连接符 86">
            <a:extLst>
              <a:ext uri="{FF2B5EF4-FFF2-40B4-BE49-F238E27FC236}">
                <a16:creationId xmlns:a16="http://schemas.microsoft.com/office/drawing/2014/main" id="{1375EC85-F9E6-44D2-9F15-53B5B6F75476}"/>
              </a:ext>
            </a:extLst>
          </p:cNvPr>
          <p:cNvCxnSpPr>
            <a:cxnSpLocks/>
          </p:cNvCxnSpPr>
          <p:nvPr userDrawn="1"/>
        </p:nvCxnSpPr>
        <p:spPr>
          <a:xfrm>
            <a:off x="442913" y="821731"/>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userDrawn="1"/>
        </p:nvGrpSpPr>
        <p:grpSpPr>
          <a:xfrm>
            <a:off x="-511603" y="253621"/>
            <a:ext cx="1221064" cy="438825"/>
            <a:chOff x="-529708" y="381991"/>
            <a:chExt cx="1221064" cy="438825"/>
          </a:xfrm>
        </p:grpSpPr>
        <p:sp>
          <p:nvSpPr>
            <p:cNvPr id="58" name="梯形 57">
              <a:extLst>
                <a:ext uri="{FF2B5EF4-FFF2-40B4-BE49-F238E27FC236}">
                  <a16:creationId xmlns:a16="http://schemas.microsoft.com/office/drawing/2014/main" id="{5065A524-15E6-4769-B9ED-7868E19ADB1E}"/>
                </a:ext>
              </a:extLst>
            </p:cNvPr>
            <p:cNvSpPr/>
            <p:nvPr userDrawn="1"/>
          </p:nvSpPr>
          <p:spPr>
            <a:xfrm rot="16200000">
              <a:off x="-107121" y="-40596"/>
              <a:ext cx="375890" cy="1221064"/>
            </a:xfrm>
            <a:prstGeom prst="trapezoid">
              <a:avLst>
                <a:gd name="adj" fmla="val 7230"/>
              </a:avLst>
            </a:prstGeom>
            <a:gradFill>
              <a:gsLst>
                <a:gs pos="100000">
                  <a:schemeClr val="accent1"/>
                </a:gs>
                <a:gs pos="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梯形 58">
              <a:extLst>
                <a:ext uri="{FF2B5EF4-FFF2-40B4-BE49-F238E27FC236}">
                  <a16:creationId xmlns:a16="http://schemas.microsoft.com/office/drawing/2014/main" id="{AC403C93-604F-4B72-B919-463ACA49C29B}"/>
                </a:ext>
              </a:extLst>
            </p:cNvPr>
            <p:cNvSpPr/>
            <p:nvPr userDrawn="1"/>
          </p:nvSpPr>
          <p:spPr>
            <a:xfrm rot="16200000">
              <a:off x="-79397" y="146495"/>
              <a:ext cx="267255" cy="1058332"/>
            </a:xfrm>
            <a:prstGeom prst="trapezoid">
              <a:avLst>
                <a:gd name="adj" fmla="val 723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梯形 59">
              <a:extLst>
                <a:ext uri="{FF2B5EF4-FFF2-40B4-BE49-F238E27FC236}">
                  <a16:creationId xmlns:a16="http://schemas.microsoft.com/office/drawing/2014/main" id="{AC403C93-604F-4B72-B919-463ACA49C29B}"/>
                </a:ext>
              </a:extLst>
            </p:cNvPr>
            <p:cNvSpPr/>
            <p:nvPr userDrawn="1"/>
          </p:nvSpPr>
          <p:spPr>
            <a:xfrm rot="16200000">
              <a:off x="-95133" y="158023"/>
              <a:ext cx="267255" cy="1058332"/>
            </a:xfrm>
            <a:prstGeom prst="trapezoid">
              <a:avLst>
                <a:gd name="adj" fmla="val 7230"/>
              </a:avLst>
            </a:prstGeom>
            <a:gradFill flip="none" rotWithShape="1">
              <a:gsLst>
                <a:gs pos="100000">
                  <a:schemeClr val="accent4"/>
                </a:gs>
                <a:gs pos="0">
                  <a:schemeClr val="accent4">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1" name="组合 60"/>
          <p:cNvGrpSpPr/>
          <p:nvPr userDrawn="1"/>
        </p:nvGrpSpPr>
        <p:grpSpPr>
          <a:xfrm>
            <a:off x="587288" y="6381747"/>
            <a:ext cx="2479573" cy="304965"/>
            <a:chOff x="671368" y="6061309"/>
            <a:chExt cx="2479573" cy="304965"/>
          </a:xfrm>
          <a:solidFill>
            <a:schemeClr val="accent3"/>
          </a:solidFill>
        </p:grpSpPr>
        <p:grpSp>
          <p:nvGrpSpPr>
            <p:cNvPr id="62" name="组合 61"/>
            <p:cNvGrpSpPr/>
            <p:nvPr userDrawn="1"/>
          </p:nvGrpSpPr>
          <p:grpSpPr>
            <a:xfrm>
              <a:off x="2098445" y="6064781"/>
              <a:ext cx="1052496" cy="298683"/>
              <a:chOff x="2373567" y="1096524"/>
              <a:chExt cx="2578404" cy="731714"/>
            </a:xfrm>
            <a:grpFill/>
          </p:grpSpPr>
          <p:sp>
            <p:nvSpPr>
              <p:cNvPr id="77"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79" name="组合 78">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8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0" name="组合 79">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8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63" name="组合 62"/>
            <p:cNvGrpSpPr/>
            <p:nvPr userDrawn="1"/>
          </p:nvGrpSpPr>
          <p:grpSpPr>
            <a:xfrm>
              <a:off x="671368" y="6061309"/>
              <a:ext cx="1100339" cy="304965"/>
              <a:chOff x="2372715" y="161759"/>
              <a:chExt cx="2695608" cy="747103"/>
            </a:xfrm>
            <a:grpFill/>
          </p:grpSpPr>
          <p:grpSp>
            <p:nvGrpSpPr>
              <p:cNvPr id="64" name="组合 63">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7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5" name="组合 64">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7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6" name="组合 65">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7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7" name="组合 66"/>
              <p:cNvGrpSpPr/>
              <p:nvPr/>
            </p:nvGrpSpPr>
            <p:grpSpPr>
              <a:xfrm>
                <a:off x="4613362" y="313351"/>
                <a:ext cx="454961" cy="453362"/>
                <a:chOff x="11893465" y="1994536"/>
                <a:chExt cx="274986" cy="274018"/>
              </a:xfrm>
              <a:grpFill/>
            </p:grpSpPr>
            <p:sp>
              <p:nvSpPr>
                <p:cNvPr id="68"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3914457395"/>
      </p:ext>
    </p:extLst>
  </p:cSld>
  <p:clrMapOvr>
    <a:masterClrMapping/>
  </p:clrMapOvr>
  <p:transition spd="med">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内页样式5-一段一图-1">
    <p:spTree>
      <p:nvGrpSpPr>
        <p:cNvPr id="1" name=""/>
        <p:cNvGrpSpPr/>
        <p:nvPr/>
      </p:nvGrpSpPr>
      <p:grpSpPr>
        <a:xfrm>
          <a:off x="0" y="0"/>
          <a:ext cx="0" cy="0"/>
          <a:chOff x="0" y="0"/>
          <a:chExt cx="0" cy="0"/>
        </a:xfrm>
      </p:grpSpPr>
      <p:sp>
        <p:nvSpPr>
          <p:cNvPr id="6" name="文本框 5"/>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90" name="直接连接符 89">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1" name="组合 60"/>
          <p:cNvGrpSpPr/>
          <p:nvPr userDrawn="1"/>
        </p:nvGrpSpPr>
        <p:grpSpPr>
          <a:xfrm>
            <a:off x="587288" y="6381747"/>
            <a:ext cx="2479573" cy="304965"/>
            <a:chOff x="671368" y="6061309"/>
            <a:chExt cx="2479573" cy="304965"/>
          </a:xfrm>
          <a:solidFill>
            <a:schemeClr val="accent3"/>
          </a:solidFill>
        </p:grpSpPr>
        <p:grpSp>
          <p:nvGrpSpPr>
            <p:cNvPr id="62" name="组合 61"/>
            <p:cNvGrpSpPr/>
            <p:nvPr userDrawn="1"/>
          </p:nvGrpSpPr>
          <p:grpSpPr>
            <a:xfrm>
              <a:off x="2098445" y="6064781"/>
              <a:ext cx="1052496" cy="298683"/>
              <a:chOff x="2373567" y="1096524"/>
              <a:chExt cx="2578404" cy="731714"/>
            </a:xfrm>
            <a:grpFill/>
          </p:grpSpPr>
          <p:sp>
            <p:nvSpPr>
              <p:cNvPr id="77"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8"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79" name="组合 78">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8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80" name="组合 79">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8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63" name="组合 62"/>
            <p:cNvGrpSpPr/>
            <p:nvPr userDrawn="1"/>
          </p:nvGrpSpPr>
          <p:grpSpPr>
            <a:xfrm>
              <a:off x="671368" y="6061309"/>
              <a:ext cx="1100339" cy="304965"/>
              <a:chOff x="2372715" y="161759"/>
              <a:chExt cx="2695608" cy="747103"/>
            </a:xfrm>
            <a:grpFill/>
          </p:grpSpPr>
          <p:grpSp>
            <p:nvGrpSpPr>
              <p:cNvPr id="64" name="组合 63">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7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5" name="组合 64">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7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6" name="组合 65">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7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7" name="组合 66"/>
              <p:cNvGrpSpPr/>
              <p:nvPr/>
            </p:nvGrpSpPr>
            <p:grpSpPr>
              <a:xfrm>
                <a:off x="4613362" y="313351"/>
                <a:ext cx="454961" cy="453362"/>
                <a:chOff x="11893465" y="1994536"/>
                <a:chExt cx="274986" cy="274018"/>
              </a:xfrm>
              <a:grpFill/>
            </p:grpSpPr>
            <p:sp>
              <p:nvSpPr>
                <p:cNvPr id="68"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9"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36" name="标题 11">
            <a:extLst>
              <a:ext uri="{FF2B5EF4-FFF2-40B4-BE49-F238E27FC236}">
                <a16:creationId xmlns:a16="http://schemas.microsoft.com/office/drawing/2014/main" id="{C0F4148E-045B-44EE-8A4E-88B14DCC5EAE}"/>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706289861"/>
      </p:ext>
    </p:extLst>
  </p:cSld>
  <p:clrMapOvr>
    <a:masterClrMapping/>
  </p:clrMapOvr>
  <p:transition spd="med">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内页样式5-一段一图-2">
    <p:spTree>
      <p:nvGrpSpPr>
        <p:cNvPr id="1" name=""/>
        <p:cNvGrpSpPr/>
        <p:nvPr/>
      </p:nvGrpSpPr>
      <p:grpSpPr>
        <a:xfrm>
          <a:off x="0" y="0"/>
          <a:ext cx="0" cy="0"/>
          <a:chOff x="0" y="0"/>
          <a:chExt cx="0" cy="0"/>
        </a:xfrm>
      </p:grpSpPr>
      <p:sp>
        <p:nvSpPr>
          <p:cNvPr id="61" name="文本框 6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pic>
        <p:nvPicPr>
          <p:cNvPr id="86" name="图片 85"/>
          <p:cNvPicPr>
            <a:picLocks noChangeAspect="1"/>
          </p:cNvPicPr>
          <p:nvPr userDrawn="1"/>
        </p:nvPicPr>
        <p:blipFill rotWithShape="1">
          <a:blip r:embed="rId2" cstate="print">
            <a:extLst>
              <a:ext uri="{28A0092B-C50C-407E-A947-70E740481C1C}">
                <a14:useLocalDpi xmlns:a14="http://schemas.microsoft.com/office/drawing/2010/main"/>
              </a:ext>
            </a:extLst>
          </a:blip>
          <a:srcRect l="-333"/>
          <a:stretch/>
        </p:blipFill>
        <p:spPr>
          <a:xfrm>
            <a:off x="11282579" y="252089"/>
            <a:ext cx="432990" cy="432990"/>
          </a:xfrm>
          <a:prstGeom prst="rect">
            <a:avLst/>
          </a:prstGeom>
        </p:spPr>
      </p:pic>
    </p:spTree>
    <p:extLst>
      <p:ext uri="{BB962C8B-B14F-4D97-AF65-F5344CB8AC3E}">
        <p14:creationId xmlns:p14="http://schemas.microsoft.com/office/powerpoint/2010/main" val="3126297783"/>
      </p:ext>
    </p:extLst>
  </p:cSld>
  <p:clrMapOvr>
    <a:masterClrMapping/>
  </p:clrMapOvr>
  <p:transition spd="med">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内页样式6-常规">
    <p:spTree>
      <p:nvGrpSpPr>
        <p:cNvPr id="1" name=""/>
        <p:cNvGrpSpPr/>
        <p:nvPr/>
      </p:nvGrpSpPr>
      <p:grpSpPr>
        <a:xfrm>
          <a:off x="0" y="0"/>
          <a:ext cx="0" cy="0"/>
          <a:chOff x="0" y="0"/>
          <a:chExt cx="0" cy="0"/>
        </a:xfrm>
      </p:grpSpPr>
      <p:sp>
        <p:nvSpPr>
          <p:cNvPr id="47" name="矩形 46"/>
          <p:cNvSpPr/>
          <p:nvPr userDrawn="1"/>
        </p:nvSpPr>
        <p:spPr>
          <a:xfrm>
            <a:off x="442912" y="-82551"/>
            <a:ext cx="11306175" cy="908709"/>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2490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252089"/>
            <a:ext cx="1969223" cy="432990"/>
          </a:xfrm>
          <a:prstGeom prst="rect">
            <a:avLst/>
          </a:prstGeom>
        </p:spPr>
      </p:pic>
      <p:grpSp>
        <p:nvGrpSpPr>
          <p:cNvPr id="46" name="组合 45"/>
          <p:cNvGrpSpPr/>
          <p:nvPr userDrawn="1"/>
        </p:nvGrpSpPr>
        <p:grpSpPr>
          <a:xfrm>
            <a:off x="637534" y="199773"/>
            <a:ext cx="463263" cy="481001"/>
            <a:chOff x="598941" y="128599"/>
            <a:chExt cx="463263" cy="481001"/>
          </a:xfrm>
        </p:grpSpPr>
        <p:sp>
          <p:nvSpPr>
            <p:cNvPr id="45" name="矩形 44"/>
            <p:cNvSpPr/>
            <p:nvPr userDrawn="1"/>
          </p:nvSpPr>
          <p:spPr>
            <a:xfrm>
              <a:off x="701671" y="249067"/>
              <a:ext cx="360533" cy="3605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userDrawn="1"/>
          </p:nvSpPr>
          <p:spPr>
            <a:xfrm>
              <a:off x="701671" y="247801"/>
              <a:ext cx="275115" cy="2565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p:cNvSpPr/>
            <p:nvPr userDrawn="1"/>
          </p:nvSpPr>
          <p:spPr>
            <a:xfrm>
              <a:off x="598941" y="128599"/>
              <a:ext cx="360533" cy="36053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6" name="组合 35"/>
          <p:cNvGrpSpPr/>
          <p:nvPr userDrawn="1"/>
        </p:nvGrpSpPr>
        <p:grpSpPr>
          <a:xfrm>
            <a:off x="587288" y="6381747"/>
            <a:ext cx="2479573" cy="304965"/>
            <a:chOff x="671368" y="6061309"/>
            <a:chExt cx="2479573" cy="304965"/>
          </a:xfrm>
          <a:solidFill>
            <a:schemeClr val="accent3"/>
          </a:solidFill>
        </p:grpSpPr>
        <p:grpSp>
          <p:nvGrpSpPr>
            <p:cNvPr id="37" name="组合 36"/>
            <p:cNvGrpSpPr/>
            <p:nvPr userDrawn="1"/>
          </p:nvGrpSpPr>
          <p:grpSpPr>
            <a:xfrm>
              <a:off x="2098445" y="6064781"/>
              <a:ext cx="1052496" cy="298683"/>
              <a:chOff x="2373567" y="1096524"/>
              <a:chExt cx="2578404" cy="731714"/>
            </a:xfrm>
            <a:grpFill/>
          </p:grpSpPr>
          <p:sp>
            <p:nvSpPr>
              <p:cNvPr id="6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1"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62" name="组合 6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3" name="组合 6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6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0" name="组合 39">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8" name="组合 4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9" name="组合 4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5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p:cNvGrpSpPr/>
              <p:nvPr/>
            </p:nvGrpSpPr>
            <p:grpSpPr>
              <a:xfrm>
                <a:off x="4613362" y="313351"/>
                <a:ext cx="454961" cy="453362"/>
                <a:chOff x="11893465" y="1994536"/>
                <a:chExt cx="274986" cy="274018"/>
              </a:xfrm>
              <a:grpFill/>
            </p:grpSpPr>
            <p:sp>
              <p:nvSpPr>
                <p:cNvPr id="5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2893340575"/>
      </p:ext>
    </p:extLst>
  </p:cSld>
  <p:clrMapOvr>
    <a:masterClrMapping/>
  </p:clrMapOvr>
  <p:transition spd="med">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内页样式6-一段一图-1">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6" name="组合 35"/>
          <p:cNvGrpSpPr/>
          <p:nvPr userDrawn="1"/>
        </p:nvGrpSpPr>
        <p:grpSpPr>
          <a:xfrm>
            <a:off x="587288" y="6381747"/>
            <a:ext cx="2479573" cy="304965"/>
            <a:chOff x="671368" y="6061309"/>
            <a:chExt cx="2479573" cy="304965"/>
          </a:xfrm>
          <a:solidFill>
            <a:schemeClr val="accent3"/>
          </a:solidFill>
        </p:grpSpPr>
        <p:grpSp>
          <p:nvGrpSpPr>
            <p:cNvPr id="37" name="组合 36"/>
            <p:cNvGrpSpPr/>
            <p:nvPr userDrawn="1"/>
          </p:nvGrpSpPr>
          <p:grpSpPr>
            <a:xfrm>
              <a:off x="2098445" y="6064781"/>
              <a:ext cx="1052496" cy="298683"/>
              <a:chOff x="2373567" y="1096524"/>
              <a:chExt cx="2578404" cy="731714"/>
            </a:xfrm>
            <a:grpFill/>
          </p:grpSpPr>
          <p:sp>
            <p:nvSpPr>
              <p:cNvPr id="6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1"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62" name="组合 6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3" name="组合 6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6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0" name="组合 39">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8" name="组合 4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9" name="组合 4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5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0" name="组合 49"/>
              <p:cNvGrpSpPr/>
              <p:nvPr/>
            </p:nvGrpSpPr>
            <p:grpSpPr>
              <a:xfrm>
                <a:off x="4613362" y="313351"/>
                <a:ext cx="454961" cy="453362"/>
                <a:chOff x="11893465" y="1994536"/>
                <a:chExt cx="274986" cy="274018"/>
              </a:xfrm>
              <a:grpFill/>
            </p:grpSpPr>
            <p:sp>
              <p:nvSpPr>
                <p:cNvPr id="5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69" name="标题 11">
            <a:extLst>
              <a:ext uri="{FF2B5EF4-FFF2-40B4-BE49-F238E27FC236}">
                <a16:creationId xmlns:a16="http://schemas.microsoft.com/office/drawing/2014/main" id="{0D0682F6-A194-4FB3-8EF2-674B6164F91F}"/>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1755475154"/>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封面样式2-首页3">
    <p:spTree>
      <p:nvGrpSpPr>
        <p:cNvPr id="1" name=""/>
        <p:cNvGrpSpPr/>
        <p:nvPr/>
      </p:nvGrpSpPr>
      <p:grpSpPr>
        <a:xfrm>
          <a:off x="0" y="0"/>
          <a:ext cx="0" cy="0"/>
          <a:chOff x="0" y="0"/>
          <a:chExt cx="0" cy="0"/>
        </a:xfrm>
      </p:grpSpPr>
      <p:sp>
        <p:nvSpPr>
          <p:cNvPr id="33" name="PA-矩形 7">
            <a:extLst>
              <a:ext uri="{FF2B5EF4-FFF2-40B4-BE49-F238E27FC236}">
                <a16:creationId xmlns:a16="http://schemas.microsoft.com/office/drawing/2014/main" id="{F617AE56-2DFD-4B3C-9381-5F4B6AA7F4D0}"/>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19" name="任意多边形: 形状 118">
            <a:extLst>
              <a:ext uri="{FF2B5EF4-FFF2-40B4-BE49-F238E27FC236}">
                <a16:creationId xmlns:a16="http://schemas.microsoft.com/office/drawing/2014/main" id="{2598B5BD-9CE3-4414-BCF1-860652297EE0}"/>
              </a:ext>
            </a:extLst>
          </p:cNvPr>
          <p:cNvSpPr/>
          <p:nvPr userDrawn="1"/>
        </p:nvSpPr>
        <p:spPr>
          <a:xfrm rot="1916941">
            <a:off x="-628945" y="-604401"/>
            <a:ext cx="12918999" cy="10347422"/>
          </a:xfrm>
          <a:custGeom>
            <a:avLst/>
            <a:gdLst>
              <a:gd name="connsiteX0" fmla="*/ 3910821 w 12918999"/>
              <a:gd name="connsiteY0" fmla="*/ 3392979 h 10347422"/>
              <a:gd name="connsiteX1" fmla="*/ 10262073 w 12918999"/>
              <a:gd name="connsiteY1" fmla="*/ 135295 h 10347422"/>
              <a:gd name="connsiteX2" fmla="*/ 10593809 w 12918999"/>
              <a:gd name="connsiteY2" fmla="*/ 0 h 10347422"/>
              <a:gd name="connsiteX3" fmla="*/ 12918999 w 12918999"/>
              <a:gd name="connsiteY3" fmla="*/ 3728462 h 10347422"/>
              <a:gd name="connsiteX4" fmla="*/ 11966464 w 12918999"/>
              <a:gd name="connsiteY4" fmla="*/ 4224159 h 10347422"/>
              <a:gd name="connsiteX5" fmla="*/ 3050273 w 12918999"/>
              <a:gd name="connsiteY5" fmla="*/ 10050202 h 10347422"/>
              <a:gd name="connsiteX6" fmla="*/ 2678241 w 12918999"/>
              <a:gd name="connsiteY6" fmla="*/ 10347422 h 10347422"/>
              <a:gd name="connsiteX7" fmla="*/ 0 w 12918999"/>
              <a:gd name="connsiteY7" fmla="*/ 6052840 h 10347422"/>
              <a:gd name="connsiteX8" fmla="*/ 4301 w 12918999"/>
              <a:gd name="connsiteY8" fmla="*/ 6049545 h 10347422"/>
              <a:gd name="connsiteX9" fmla="*/ 3049697 w 12918999"/>
              <a:gd name="connsiteY9" fmla="*/ 3931365 h 10347422"/>
              <a:gd name="connsiteX10" fmla="*/ 3910821 w 12918999"/>
              <a:gd name="connsiteY10" fmla="*/ 3392979 h 10347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8999" h="10347422">
                <a:moveTo>
                  <a:pt x="3910821" y="3392979"/>
                </a:moveTo>
                <a:cubicBezTo>
                  <a:pt x="5934272" y="2157348"/>
                  <a:pt x="8056184" y="1066634"/>
                  <a:pt x="10262073" y="135295"/>
                </a:cubicBezTo>
                <a:lnTo>
                  <a:pt x="10593809" y="0"/>
                </a:lnTo>
                <a:lnTo>
                  <a:pt x="12918999" y="3728462"/>
                </a:lnTo>
                <a:lnTo>
                  <a:pt x="11966464" y="4224159"/>
                </a:lnTo>
                <a:cubicBezTo>
                  <a:pt x="8816355" y="5904658"/>
                  <a:pt x="5833798" y="7857148"/>
                  <a:pt x="3050273" y="10050202"/>
                </a:cubicBezTo>
                <a:lnTo>
                  <a:pt x="2678241" y="10347422"/>
                </a:lnTo>
                <a:lnTo>
                  <a:pt x="0" y="6052840"/>
                </a:lnTo>
                <a:lnTo>
                  <a:pt x="4301" y="6049545"/>
                </a:lnTo>
                <a:cubicBezTo>
                  <a:pt x="990558" y="5305797"/>
                  <a:pt x="2006380" y="4599047"/>
                  <a:pt x="3049697" y="3931365"/>
                </a:cubicBezTo>
                <a:cubicBezTo>
                  <a:pt x="3334701" y="3748973"/>
                  <a:pt x="3621756" y="3569497"/>
                  <a:pt x="3910821" y="3392979"/>
                </a:cubicBezTo>
                <a:close/>
              </a:path>
            </a:pathLst>
          </a:custGeom>
          <a:gradFill>
            <a:gsLst>
              <a:gs pos="0">
                <a:schemeClr val="bg1">
                  <a:alpha val="0"/>
                </a:schemeClr>
              </a:gs>
              <a:gs pos="100000">
                <a:schemeClr val="accent2">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106" name="任意多边形: 形状 105">
            <a:extLst>
              <a:ext uri="{FF2B5EF4-FFF2-40B4-BE49-F238E27FC236}">
                <a16:creationId xmlns:a16="http://schemas.microsoft.com/office/drawing/2014/main" id="{71EDBCA9-8B80-4A76-9586-83EE76079DF6}"/>
              </a:ext>
            </a:extLst>
          </p:cNvPr>
          <p:cNvSpPr/>
          <p:nvPr userDrawn="1"/>
        </p:nvSpPr>
        <p:spPr>
          <a:xfrm rot="2885786">
            <a:off x="1087929" y="-2969595"/>
            <a:ext cx="10843749" cy="12155155"/>
          </a:xfrm>
          <a:custGeom>
            <a:avLst/>
            <a:gdLst>
              <a:gd name="connsiteX0" fmla="*/ 6051751 w 10843749"/>
              <a:gd name="connsiteY0" fmla="*/ 1433305 h 12155155"/>
              <a:gd name="connsiteX1" fmla="*/ 6837805 w 10843749"/>
              <a:gd name="connsiteY1" fmla="*/ 587393 h 12155155"/>
              <a:gd name="connsiteX2" fmla="*/ 7410328 w 10843749"/>
              <a:gd name="connsiteY2" fmla="*/ 0 h 12155155"/>
              <a:gd name="connsiteX3" fmla="*/ 10843749 w 10843749"/>
              <a:gd name="connsiteY3" fmla="*/ 3081016 h 12155155"/>
              <a:gd name="connsiteX4" fmla="*/ 2700969 w 10843749"/>
              <a:gd name="connsiteY4" fmla="*/ 12155155 h 12155155"/>
              <a:gd name="connsiteX5" fmla="*/ 0 w 10843749"/>
              <a:gd name="connsiteY5" fmla="*/ 9731411 h 12155155"/>
              <a:gd name="connsiteX6" fmla="*/ 261077 w 10843749"/>
              <a:gd name="connsiteY6" fmla="*/ 9278934 h 12155155"/>
              <a:gd name="connsiteX7" fmla="*/ 6051751 w 10843749"/>
              <a:gd name="connsiteY7" fmla="*/ 1433305 h 1215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43749" h="12155155">
                <a:moveTo>
                  <a:pt x="6051751" y="1433305"/>
                </a:moveTo>
                <a:cubicBezTo>
                  <a:pt x="6310424" y="1148193"/>
                  <a:pt x="6572461" y="866201"/>
                  <a:pt x="6837805" y="587393"/>
                </a:cubicBezTo>
                <a:lnTo>
                  <a:pt x="7410328" y="0"/>
                </a:lnTo>
                <a:lnTo>
                  <a:pt x="10843749" y="3081016"/>
                </a:lnTo>
                <a:lnTo>
                  <a:pt x="2700969" y="12155155"/>
                </a:lnTo>
                <a:lnTo>
                  <a:pt x="0" y="9731411"/>
                </a:lnTo>
                <a:lnTo>
                  <a:pt x="261077" y="9278934"/>
                </a:lnTo>
                <a:cubicBezTo>
                  <a:pt x="1926385" y="6466781"/>
                  <a:pt x="3869211" y="3838947"/>
                  <a:pt x="6051751" y="1433305"/>
                </a:cubicBezTo>
                <a:close/>
              </a:path>
            </a:pathLst>
          </a:custGeom>
          <a:gradFill>
            <a:gsLst>
              <a:gs pos="0">
                <a:schemeClr val="bg1">
                  <a:alpha val="0"/>
                </a:schemeClr>
              </a:gs>
              <a:gs pos="100000">
                <a:schemeClr val="accent2">
                  <a:alpha val="1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118" name="任意多边形: 形状 117">
            <a:extLst>
              <a:ext uri="{FF2B5EF4-FFF2-40B4-BE49-F238E27FC236}">
                <a16:creationId xmlns:a16="http://schemas.microsoft.com/office/drawing/2014/main" id="{D3BDC8EB-D763-47E3-A6AE-FBF19E39A979}"/>
              </a:ext>
            </a:extLst>
          </p:cNvPr>
          <p:cNvSpPr/>
          <p:nvPr userDrawn="1"/>
        </p:nvSpPr>
        <p:spPr>
          <a:xfrm rot="1846855">
            <a:off x="-307281" y="-539696"/>
            <a:ext cx="12650822" cy="11532482"/>
          </a:xfrm>
          <a:custGeom>
            <a:avLst/>
            <a:gdLst>
              <a:gd name="connsiteX0" fmla="*/ 7956679 w 12650822"/>
              <a:gd name="connsiteY0" fmla="*/ 1195248 h 11532482"/>
              <a:gd name="connsiteX1" fmla="*/ 9978822 w 12650822"/>
              <a:gd name="connsiteY1" fmla="*/ 62012 h 11532482"/>
              <a:gd name="connsiteX2" fmla="*/ 10098991 w 12650822"/>
              <a:gd name="connsiteY2" fmla="*/ 0 h 11532482"/>
              <a:gd name="connsiteX3" fmla="*/ 12650822 w 12650822"/>
              <a:gd name="connsiteY3" fmla="*/ 4283979 h 11532482"/>
              <a:gd name="connsiteX4" fmla="*/ 12245569 w 12650822"/>
              <a:gd name="connsiteY4" fmla="*/ 4531370 h 11532482"/>
              <a:gd name="connsiteX5" fmla="*/ 3166697 w 12650822"/>
              <a:gd name="connsiteY5" fmla="*/ 11321300 h 11532482"/>
              <a:gd name="connsiteX6" fmla="*/ 2933905 w 12650822"/>
              <a:gd name="connsiteY6" fmla="*/ 11532482 h 11532482"/>
              <a:gd name="connsiteX7" fmla="*/ 1718627 w 12650822"/>
              <a:gd name="connsiteY7" fmla="*/ 9865697 h 11532482"/>
              <a:gd name="connsiteX8" fmla="*/ 0 w 12650822"/>
              <a:gd name="connsiteY8" fmla="*/ 6980488 h 11532482"/>
              <a:gd name="connsiteX9" fmla="*/ 22022 w 12650822"/>
              <a:gd name="connsiteY9" fmla="*/ 6960742 h 11532482"/>
              <a:gd name="connsiteX10" fmla="*/ 4718407 w 12650822"/>
              <a:gd name="connsiteY10" fmla="*/ 3273000 h 11532482"/>
              <a:gd name="connsiteX11" fmla="*/ 7956679 w 12650822"/>
              <a:gd name="connsiteY11" fmla="*/ 1195248 h 11532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0822" h="11532482">
                <a:moveTo>
                  <a:pt x="7956679" y="1195248"/>
                </a:moveTo>
                <a:cubicBezTo>
                  <a:pt x="8621077" y="803084"/>
                  <a:pt x="9295272" y="425195"/>
                  <a:pt x="9978822" y="62012"/>
                </a:cubicBezTo>
                <a:lnTo>
                  <a:pt x="10098991" y="0"/>
                </a:lnTo>
                <a:lnTo>
                  <a:pt x="12650822" y="4283979"/>
                </a:lnTo>
                <a:lnTo>
                  <a:pt x="12245569" y="4531370"/>
                </a:lnTo>
                <a:cubicBezTo>
                  <a:pt x="9012618" y="6531229"/>
                  <a:pt x="5974903" y="8805712"/>
                  <a:pt x="3166697" y="11321300"/>
                </a:cubicBezTo>
                <a:lnTo>
                  <a:pt x="2933905" y="11532482"/>
                </a:lnTo>
                <a:lnTo>
                  <a:pt x="1718627" y="9865697"/>
                </a:lnTo>
                <a:lnTo>
                  <a:pt x="0" y="6980488"/>
                </a:lnTo>
                <a:lnTo>
                  <a:pt x="22022" y="6960742"/>
                </a:lnTo>
                <a:cubicBezTo>
                  <a:pt x="1511041" y="5644986"/>
                  <a:pt x="3079104" y="4413194"/>
                  <a:pt x="4718407" y="3273000"/>
                </a:cubicBezTo>
                <a:cubicBezTo>
                  <a:pt x="5769244" y="2542106"/>
                  <a:pt x="6849352" y="1848853"/>
                  <a:pt x="7956679" y="1195248"/>
                </a:cubicBezTo>
                <a:close/>
              </a:path>
            </a:pathLst>
          </a:custGeom>
          <a:gradFill>
            <a:gsLst>
              <a:gs pos="0">
                <a:schemeClr val="bg1">
                  <a:alpha val="3000"/>
                </a:schemeClr>
              </a:gs>
              <a:gs pos="100000">
                <a:schemeClr val="accent2">
                  <a:alpha val="18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49" name="任意多边形: 形状 83">
            <a:extLst>
              <a:ext uri="{FF2B5EF4-FFF2-40B4-BE49-F238E27FC236}">
                <a16:creationId xmlns:a16="http://schemas.microsoft.com/office/drawing/2014/main" id="{BF5A8484-2D5B-4F59-A3A8-5B9369A9154A}"/>
              </a:ext>
            </a:extLst>
          </p:cNvPr>
          <p:cNvSpPr/>
          <p:nvPr userDrawn="1"/>
        </p:nvSpPr>
        <p:spPr>
          <a:xfrm>
            <a:off x="-1" y="2998308"/>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50" name="任意多边形: 形状 83">
            <a:extLst>
              <a:ext uri="{FF2B5EF4-FFF2-40B4-BE49-F238E27FC236}">
                <a16:creationId xmlns:a16="http://schemas.microsoft.com/office/drawing/2014/main" id="{BF5A8484-2D5B-4F59-A3A8-5B9369A9154A}"/>
              </a:ext>
            </a:extLst>
          </p:cNvPr>
          <p:cNvSpPr/>
          <p:nvPr userDrawn="1"/>
        </p:nvSpPr>
        <p:spPr>
          <a:xfrm>
            <a:off x="-2" y="3019587"/>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102" name="任意多边形: 形状 101">
            <a:extLst>
              <a:ext uri="{FF2B5EF4-FFF2-40B4-BE49-F238E27FC236}">
                <a16:creationId xmlns:a16="http://schemas.microsoft.com/office/drawing/2014/main" id="{0EDC3667-87B7-4232-9F74-2F0E9CE7574F}"/>
              </a:ext>
            </a:extLst>
          </p:cNvPr>
          <p:cNvSpPr/>
          <p:nvPr userDrawn="1"/>
        </p:nvSpPr>
        <p:spPr>
          <a:xfrm rot="2676034">
            <a:off x="-1681418" y="5021332"/>
            <a:ext cx="3362838" cy="3410056"/>
          </a:xfrm>
          <a:custGeom>
            <a:avLst/>
            <a:gdLst>
              <a:gd name="connsiteX0" fmla="*/ 0 w 3362838"/>
              <a:gd name="connsiteY0" fmla="*/ 0 h 3410056"/>
              <a:gd name="connsiteX1" fmla="*/ 3362838 w 3362838"/>
              <a:gd name="connsiteY1" fmla="*/ 3410056 h 3410056"/>
              <a:gd name="connsiteX2" fmla="*/ 3362837 w 3362838"/>
              <a:gd name="connsiteY2" fmla="*/ 3410056 h 3410056"/>
              <a:gd name="connsiteX3" fmla="*/ 0 w 3362838"/>
              <a:gd name="connsiteY3" fmla="*/ 1 h 3410056"/>
            </a:gdLst>
            <a:ahLst/>
            <a:cxnLst>
              <a:cxn ang="0">
                <a:pos x="connsiteX0" y="connsiteY0"/>
              </a:cxn>
              <a:cxn ang="0">
                <a:pos x="connsiteX1" y="connsiteY1"/>
              </a:cxn>
              <a:cxn ang="0">
                <a:pos x="connsiteX2" y="connsiteY2"/>
              </a:cxn>
              <a:cxn ang="0">
                <a:pos x="connsiteX3" y="connsiteY3"/>
              </a:cxn>
            </a:cxnLst>
            <a:rect l="l" t="t" r="r" b="b"/>
            <a:pathLst>
              <a:path w="3362838" h="3410056">
                <a:moveTo>
                  <a:pt x="0" y="0"/>
                </a:moveTo>
                <a:lnTo>
                  <a:pt x="3362838" y="3410056"/>
                </a:lnTo>
                <a:lnTo>
                  <a:pt x="3362837" y="3410056"/>
                </a:lnTo>
                <a:lnTo>
                  <a:pt x="0" y="1"/>
                </a:lnTo>
                <a:close/>
              </a:path>
            </a:pathLst>
          </a:custGeom>
          <a:gradFill>
            <a:gsLst>
              <a:gs pos="0">
                <a:schemeClr val="bg1">
                  <a:alpha val="0"/>
                </a:schemeClr>
              </a:gs>
              <a:gs pos="100000">
                <a:schemeClr val="accent2"/>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84" name="任意多边形: 形状 83">
            <a:extLst>
              <a:ext uri="{FF2B5EF4-FFF2-40B4-BE49-F238E27FC236}">
                <a16:creationId xmlns:a16="http://schemas.microsoft.com/office/drawing/2014/main" id="{BF5A8484-2D5B-4F59-A3A8-5B9369A9154A}"/>
              </a:ext>
            </a:extLst>
          </p:cNvPr>
          <p:cNvSpPr/>
          <p:nvPr userDrawn="1"/>
        </p:nvSpPr>
        <p:spPr>
          <a:xfrm>
            <a:off x="1" y="3201986"/>
            <a:ext cx="12191999" cy="3656014"/>
          </a:xfrm>
          <a:custGeom>
            <a:avLst/>
            <a:gdLst>
              <a:gd name="connsiteX0" fmla="*/ 6096002 w 12191999"/>
              <a:gd name="connsiteY0" fmla="*/ 0 h 3656014"/>
              <a:gd name="connsiteX1" fmla="*/ 11517301 w 12191999"/>
              <a:gd name="connsiteY1" fmla="*/ 568339 h 3656014"/>
              <a:gd name="connsiteX2" fmla="*/ 12191999 w 12191999"/>
              <a:gd name="connsiteY2" fmla="*/ 741496 h 3656014"/>
              <a:gd name="connsiteX3" fmla="*/ 12191999 w 12191999"/>
              <a:gd name="connsiteY3" fmla="*/ 3656014 h 3656014"/>
              <a:gd name="connsiteX4" fmla="*/ 0 w 12191999"/>
              <a:gd name="connsiteY4" fmla="*/ 3656014 h 3656014"/>
              <a:gd name="connsiteX5" fmla="*/ 0 w 12191999"/>
              <a:gd name="connsiteY5" fmla="*/ 741497 h 3656014"/>
              <a:gd name="connsiteX6" fmla="*/ 674702 w 12191999"/>
              <a:gd name="connsiteY6" fmla="*/ 568339 h 3656014"/>
              <a:gd name="connsiteX7" fmla="*/ 6096002 w 12191999"/>
              <a:gd name="connsiteY7" fmla="*/ 0 h 3656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3656014">
                <a:moveTo>
                  <a:pt x="6096002" y="0"/>
                </a:moveTo>
                <a:cubicBezTo>
                  <a:pt x="8104174" y="0"/>
                  <a:pt x="9969760" y="209519"/>
                  <a:pt x="11517301" y="568339"/>
                </a:cubicBezTo>
                <a:lnTo>
                  <a:pt x="12191999" y="741496"/>
                </a:lnTo>
                <a:lnTo>
                  <a:pt x="12191999" y="3656014"/>
                </a:lnTo>
                <a:lnTo>
                  <a:pt x="0" y="3656014"/>
                </a:lnTo>
                <a:lnTo>
                  <a:pt x="0" y="741497"/>
                </a:lnTo>
                <a:lnTo>
                  <a:pt x="674702" y="568339"/>
                </a:lnTo>
                <a:cubicBezTo>
                  <a:pt x="2222243" y="209519"/>
                  <a:pt x="4087830" y="0"/>
                  <a:pt x="6096002" y="0"/>
                </a:cubicBezTo>
                <a:close/>
              </a:path>
            </a:pathLst>
          </a:custGeom>
          <a:solidFill>
            <a:schemeClr val="bg1"/>
          </a:solidFill>
          <a:ln>
            <a:noFill/>
          </a:ln>
          <a:effectLst>
            <a:outerShdw blurRad="381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3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ea"/>
            </a:endParaRPr>
          </a:p>
        </p:txBody>
      </p:sp>
      <p:sp>
        <p:nvSpPr>
          <p:cNvPr id="48" name="标题 47">
            <a:extLst>
              <a:ext uri="{FF2B5EF4-FFF2-40B4-BE49-F238E27FC236}">
                <a16:creationId xmlns:a16="http://schemas.microsoft.com/office/drawing/2014/main" id="{253B7C5E-3F08-4EBF-9056-30949C85AEF8}"/>
              </a:ext>
            </a:extLst>
          </p:cNvPr>
          <p:cNvSpPr>
            <a:spLocks noGrp="1"/>
          </p:cNvSpPr>
          <p:nvPr userDrawn="1">
            <p:ph type="title" hasCustomPrompt="1"/>
          </p:nvPr>
        </p:nvSpPr>
        <p:spPr>
          <a:xfrm>
            <a:off x="515938" y="3758091"/>
            <a:ext cx="11160124" cy="1323439"/>
          </a:xfrm>
          <a:prstGeom prst="rect">
            <a:avLst/>
          </a:prstGeom>
          <a:noFill/>
        </p:spPr>
        <p:txBody>
          <a:bodyPr wrap="square" lIns="0" rtlCol="0">
            <a:spAutoFit/>
          </a:bodyPr>
          <a:lstStyle>
            <a:lvl1pPr algn="ctr">
              <a:lnSpc>
                <a:spcPct val="100000"/>
              </a:lnSpc>
              <a:defRPr lang="zh-CN" altLang="en-US" sz="4000" b="1" spc="100" dirty="0">
                <a:solidFill>
                  <a:schemeClr val="tx1"/>
                </a:solidFill>
                <a:latin typeface="+mn-ea"/>
                <a:ea typeface="+mn-ea"/>
                <a:cs typeface="+mn-ea"/>
              </a:defRPr>
            </a:lvl1pPr>
          </a:lstStyle>
          <a:p>
            <a:pPr marL="0" lvl="0"/>
            <a:r>
              <a:rPr lang="zh-CN" altLang="en-US" dirty="0"/>
              <a:t>北京理工大学</a:t>
            </a:r>
            <a:br>
              <a:rPr lang="zh-CN" altLang="en-US" dirty="0"/>
            </a:br>
            <a:r>
              <a:rPr lang="zh-CN" altLang="en-US" dirty="0"/>
              <a:t>毕业设计论文答辩模板</a:t>
            </a:r>
          </a:p>
        </p:txBody>
      </p:sp>
      <p:sp>
        <p:nvSpPr>
          <p:cNvPr id="38" name="文本占位符 53">
            <a:extLst>
              <a:ext uri="{FF2B5EF4-FFF2-40B4-BE49-F238E27FC236}">
                <a16:creationId xmlns:a16="http://schemas.microsoft.com/office/drawing/2014/main" id="{6465F7BF-7316-4A2A-9ECF-AB9E637FFCF4}"/>
              </a:ext>
            </a:extLst>
          </p:cNvPr>
          <p:cNvSpPr>
            <a:spLocks noGrp="1"/>
          </p:cNvSpPr>
          <p:nvPr userDrawn="1">
            <p:ph type="body" sz="quarter" idx="16" hasCustomPrompt="1"/>
          </p:nvPr>
        </p:nvSpPr>
        <p:spPr>
          <a:xfrm>
            <a:off x="2141362" y="5528219"/>
            <a:ext cx="7909277" cy="372410"/>
          </a:xfrm>
          <a:prstGeom prst="rect">
            <a:avLst/>
          </a:prstGeom>
          <a:noFill/>
        </p:spPr>
        <p:txBody>
          <a:bodyPr wrap="square" lIns="0" rtlCol="0" anchor="ctr" anchorCtr="0">
            <a:spAutoFit/>
          </a:bodyPr>
          <a:lstStyle>
            <a:lvl1pPr marL="0" indent="0" algn="ctr">
              <a:lnSpc>
                <a:spcPct val="130000"/>
              </a:lnSpc>
              <a:buNone/>
              <a:defRPr lang="zh-CN" altLang="en-US" sz="1400" spc="100" smtClean="0">
                <a:solidFill>
                  <a:schemeClr val="tx1">
                    <a:lumMod val="85000"/>
                    <a:lumOff val="15000"/>
                  </a:schemeClr>
                </a:solidFill>
                <a:cs typeface="+mn-ea"/>
              </a:defRPr>
            </a:lvl1pPr>
            <a:lvl2pPr>
              <a:defRPr lang="zh-CN" altLang="en-US" sz="1800" smtClean="0"/>
            </a:lvl2pPr>
            <a:lvl3pPr>
              <a:defRPr lang="zh-CN" altLang="en-US" sz="1800" smtClean="0"/>
            </a:lvl3pPr>
            <a:lvl4pPr>
              <a:defRPr lang="zh-CN" altLang="en-US" smtClean="0"/>
            </a:lvl4pPr>
            <a:lvl5pPr>
              <a:defRPr lang="zh-CN" altLang="en-US"/>
            </a:lvl5pPr>
          </a:lstStyle>
          <a:p>
            <a:pPr marL="0" lvl="0">
              <a:lnSpc>
                <a:spcPct val="130000"/>
              </a:lnSpc>
            </a:pPr>
            <a:r>
              <a:rPr lang="zh-CN" altLang="en-US" dirty="0"/>
              <a:t>答辩人：北小理　　　导　师： 京小工　　　时　间：</a:t>
            </a:r>
            <a:r>
              <a:rPr lang="en-US" altLang="zh-CN" dirty="0"/>
              <a:t>XXX</a:t>
            </a:r>
            <a:endParaRPr lang="zh-CN" altLang="en-US" dirty="0"/>
          </a:p>
        </p:txBody>
      </p:sp>
      <p:cxnSp>
        <p:nvCxnSpPr>
          <p:cNvPr id="18" name="直接连接符 17">
            <a:extLst>
              <a:ext uri="{FF2B5EF4-FFF2-40B4-BE49-F238E27FC236}">
                <a16:creationId xmlns:a16="http://schemas.microsoft.com/office/drawing/2014/main" id="{598AF966-7C79-45DC-9C70-AB081DBECE7D}"/>
              </a:ext>
            </a:extLst>
          </p:cNvPr>
          <p:cNvCxnSpPr>
            <a:cxnSpLocks/>
          </p:cNvCxnSpPr>
          <p:nvPr userDrawn="1"/>
        </p:nvCxnSpPr>
        <p:spPr>
          <a:xfrm>
            <a:off x="2108522" y="5295418"/>
            <a:ext cx="7974957"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866200" y="944838"/>
            <a:ext cx="4510874" cy="1262604"/>
          </a:xfrm>
          <a:prstGeom prst="rect">
            <a:avLst/>
          </a:prstGeom>
        </p:spPr>
      </p:pic>
      <p:sp>
        <p:nvSpPr>
          <p:cNvPr id="51" name="文本框 50"/>
          <p:cNvSpPr txBox="1"/>
          <p:nvPr userDrawn="1"/>
        </p:nvSpPr>
        <p:spPr>
          <a:xfrm>
            <a:off x="150844" y="6088688"/>
            <a:ext cx="2156520" cy="617431"/>
          </a:xfrm>
          <a:prstGeom prst="rect">
            <a:avLst/>
          </a:prstGeom>
          <a:noFill/>
          <a:ln>
            <a:noFill/>
          </a:ln>
        </p:spPr>
        <p:txBody>
          <a:bodyPr wrap="square" lIns="180000" tIns="180000" rIns="180000" bIns="180000" rtlCol="0">
            <a:spAutoFit/>
          </a:bodyPr>
          <a:lstStyle/>
          <a:p>
            <a:pPr marL="0" marR="0" lvl="0" indent="0" algn="l" defTabSz="914400" rtl="0" eaLnBrk="0" fontAlgn="base" latinLnBrk="0" hangingPunct="0">
              <a:lnSpc>
                <a:spcPct val="130000"/>
              </a:lnSpc>
              <a:spcBef>
                <a:spcPct val="0"/>
              </a:spcBef>
              <a:spcAft>
                <a:spcPct val="0"/>
              </a:spcAft>
              <a:buClrTx/>
              <a:buSzTx/>
              <a:buFontTx/>
              <a:buNone/>
              <a:tabLst/>
              <a:defRPr/>
            </a:pPr>
            <a:r>
              <a:rPr kumimoji="0" lang="en-US" altLang="zh-CN" sz="1400" b="1" i="0" u="none" strike="noStrike" kern="1200" cap="none" spc="100" normalizeH="0" baseline="0" noProof="0" dirty="0">
                <a:ln>
                  <a:noFill/>
                </a:ln>
                <a:solidFill>
                  <a:srgbClr val="A2A2A2"/>
                </a:solidFill>
                <a:effectLst/>
                <a:uLnTx/>
                <a:uFillTx/>
                <a:latin typeface="微软雅黑"/>
                <a:ea typeface="微软雅黑"/>
                <a:cs typeface="+mn-cs"/>
              </a:rPr>
              <a:t>BIT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a:t>
            </a:r>
            <a:r>
              <a:rPr kumimoji="0" lang="en-US" altLang="zh-CN" sz="1400" b="0"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 </a:t>
            </a:r>
            <a:r>
              <a:rPr kumimoji="0" lang="en-US" altLang="zh-CN" sz="1400" b="1" i="0" u="none" strike="noStrike" kern="1200" cap="none" spc="100" normalizeH="0" baseline="0" noProof="0" dirty="0">
                <a:ln>
                  <a:noFill/>
                </a:ln>
                <a:solidFill>
                  <a:srgbClr val="A2A2A2"/>
                </a:solidFill>
                <a:effectLst/>
                <a:uLnTx/>
                <a:uFillTx/>
                <a:latin typeface="微软雅黑"/>
                <a:ea typeface="微软雅黑" panose="020B0503020204020204" pitchFamily="34" charset="-122"/>
                <a:cs typeface="+mn-cs"/>
              </a:rPr>
              <a:t>SINCE 1940</a:t>
            </a:r>
            <a:endParaRPr kumimoji="0" lang="zh-CN" altLang="en-US" sz="1400" b="1" i="0" u="none" strike="noStrike" kern="1200" cap="none" spc="100" normalizeH="0" baseline="0" noProof="0" dirty="0">
              <a:ln>
                <a:noFill/>
              </a:ln>
              <a:solidFill>
                <a:srgbClr val="A2A2A2"/>
              </a:solidFill>
              <a:effectLst/>
              <a:uLnTx/>
              <a:uFillTx/>
              <a:latin typeface="微软雅黑 Light" panose="020B0502040204020203" pitchFamily="34" charset="-122"/>
              <a:ea typeface="微软雅黑 Light" panose="020B0502040204020203" pitchFamily="34" charset="-122"/>
              <a:cs typeface="+mn-cs"/>
            </a:endParaRPr>
          </a:p>
        </p:txBody>
      </p:sp>
      <p:grpSp>
        <p:nvGrpSpPr>
          <p:cNvPr id="3" name="组合 2"/>
          <p:cNvGrpSpPr/>
          <p:nvPr userDrawn="1"/>
        </p:nvGrpSpPr>
        <p:grpSpPr>
          <a:xfrm>
            <a:off x="10272478" y="6308389"/>
            <a:ext cx="1629576" cy="198576"/>
            <a:chOff x="10272478" y="6308389"/>
            <a:chExt cx="1629576" cy="198576"/>
          </a:xfrm>
        </p:grpSpPr>
        <p:grpSp>
          <p:nvGrpSpPr>
            <p:cNvPr id="40" name="组合 39"/>
            <p:cNvGrpSpPr/>
            <p:nvPr userDrawn="1"/>
          </p:nvGrpSpPr>
          <p:grpSpPr>
            <a:xfrm>
              <a:off x="11216726" y="6310650"/>
              <a:ext cx="685328" cy="194486"/>
              <a:chOff x="2373567" y="1096524"/>
              <a:chExt cx="2578404" cy="731714"/>
            </a:xfrm>
          </p:grpSpPr>
          <p:sp>
            <p:nvSpPr>
              <p:cNvPr id="7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1" name="Freeform 6">
                <a:extLst>
                  <a:ext uri="{FF2B5EF4-FFF2-40B4-BE49-F238E27FC236}">
                    <a16:creationId xmlns:a16="http://schemas.microsoft.com/office/drawing/2014/main" id="{CC1FA68D-3307-481A-8E89-D3CB2E8693F4}"/>
                  </a:ext>
                </a:extLst>
              </p:cNvPr>
              <p:cNvSpPr>
                <a:spLocks/>
              </p:cNvSpPr>
              <p:nvPr/>
            </p:nvSpPr>
            <p:spPr bwMode="auto">
              <a:xfrm>
                <a:off x="4620306" y="1237050"/>
                <a:ext cx="331665" cy="499208"/>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72" name="组合 7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solidFill>
                <a:schemeClr val="accent3"/>
              </a:solidFill>
            </p:grpSpPr>
            <p:sp>
              <p:nvSpPr>
                <p:cNvPr id="7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3" name="组合 7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solidFill>
                <a:schemeClr val="accent3"/>
              </a:solidFill>
            </p:grpSpPr>
            <p:sp>
              <p:nvSpPr>
                <p:cNvPr id="7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41" name="组合 40"/>
            <p:cNvGrpSpPr/>
            <p:nvPr userDrawn="1"/>
          </p:nvGrpSpPr>
          <p:grpSpPr>
            <a:xfrm>
              <a:off x="10272478" y="6308389"/>
              <a:ext cx="721622" cy="198576"/>
              <a:chOff x="2372715" y="161759"/>
              <a:chExt cx="2714952" cy="747103"/>
            </a:xfrm>
          </p:grpSpPr>
          <p:grpSp>
            <p:nvGrpSpPr>
              <p:cNvPr id="42" name="组合 41">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solidFill>
                <a:schemeClr val="accent3"/>
              </a:solidFill>
            </p:grpSpPr>
            <p:sp>
              <p:nvSpPr>
                <p:cNvPr id="6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3" name="组合 42">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solidFill>
                <a:schemeClr val="accent3"/>
              </a:solidFill>
            </p:grpSpPr>
            <p:sp>
              <p:nvSpPr>
                <p:cNvPr id="6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4" name="组合 43">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solidFill>
                <a:schemeClr val="accent3"/>
              </a:solidFill>
            </p:grpSpPr>
            <p:sp>
              <p:nvSpPr>
                <p:cNvPr id="6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5" name="组合 44"/>
              <p:cNvGrpSpPr/>
              <p:nvPr/>
            </p:nvGrpSpPr>
            <p:grpSpPr>
              <a:xfrm>
                <a:off x="4613354" y="313344"/>
                <a:ext cx="474313" cy="479486"/>
                <a:chOff x="11893474" y="1994534"/>
                <a:chExt cx="286683" cy="289808"/>
              </a:xfrm>
              <a:solidFill>
                <a:schemeClr val="accent3"/>
              </a:solidFill>
            </p:grpSpPr>
            <p:sp>
              <p:nvSpPr>
                <p:cNvPr id="46" name="Freeform 11">
                  <a:extLst>
                    <a:ext uri="{FF2B5EF4-FFF2-40B4-BE49-F238E27FC236}">
                      <a16:creationId xmlns:a16="http://schemas.microsoft.com/office/drawing/2014/main" id="{9E7CBDC3-9BA0-4307-8967-3267E5966ED9}"/>
                    </a:ext>
                  </a:extLst>
                </p:cNvPr>
                <p:cNvSpPr>
                  <a:spLocks noEditPoints="1"/>
                </p:cNvSpPr>
                <p:nvPr/>
              </p:nvSpPr>
              <p:spPr bwMode="auto">
                <a:xfrm>
                  <a:off x="11976099" y="1994534"/>
                  <a:ext cx="204058" cy="285679"/>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7" name="Freeform 12">
                  <a:extLst>
                    <a:ext uri="{FF2B5EF4-FFF2-40B4-BE49-F238E27FC236}">
                      <a16:creationId xmlns:a16="http://schemas.microsoft.com/office/drawing/2014/main" id="{D88D9717-3185-4A77-8E18-2A8659D441F7}"/>
                    </a:ext>
                  </a:extLst>
                </p:cNvPr>
                <p:cNvSpPr>
                  <a:spLocks/>
                </p:cNvSpPr>
                <p:nvPr/>
              </p:nvSpPr>
              <p:spPr bwMode="auto">
                <a:xfrm>
                  <a:off x="11893474" y="2009126"/>
                  <a:ext cx="109877" cy="275216"/>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3877765135"/>
      </p:ext>
    </p:extLst>
  </p:cSld>
  <p:clrMapOvr>
    <a:masterClrMapping/>
  </p:clrMapOvr>
  <p:transition spd="med">
    <p:fade/>
  </p:transition>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内页样式6-一段一图-2">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35" name="矩形 34"/>
          <p:cNvSpPr/>
          <p:nvPr userDrawn="1"/>
        </p:nvSpPr>
        <p:spPr>
          <a:xfrm>
            <a:off x="9402184" y="-82800"/>
            <a:ext cx="2346903" cy="9072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p:cNvSpPr/>
          <p:nvPr userDrawn="1"/>
        </p:nvSpPr>
        <p:spPr>
          <a:xfrm>
            <a:off x="9402184" y="0"/>
            <a:ext cx="2346904" cy="8261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9" name="图片 38"/>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252089"/>
            <a:ext cx="1969223" cy="432990"/>
          </a:xfrm>
          <a:prstGeom prst="rect">
            <a:avLst/>
          </a:prstGeom>
        </p:spPr>
      </p:pic>
    </p:spTree>
    <p:extLst>
      <p:ext uri="{BB962C8B-B14F-4D97-AF65-F5344CB8AC3E}">
        <p14:creationId xmlns:p14="http://schemas.microsoft.com/office/powerpoint/2010/main" val="3451183471"/>
      </p:ext>
    </p:extLst>
  </p:cSld>
  <p:clrMapOvr>
    <a:masterClrMapping/>
  </p:clrMapOvr>
  <p:transition spd="med">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内页样式7-常规">
    <p:spTree>
      <p:nvGrpSpPr>
        <p:cNvPr id="1" name=""/>
        <p:cNvGrpSpPr/>
        <p:nvPr/>
      </p:nvGrpSpPr>
      <p:grpSpPr>
        <a:xfrm>
          <a:off x="0" y="0"/>
          <a:ext cx="0" cy="0"/>
          <a:chOff x="0" y="0"/>
          <a:chExt cx="0" cy="0"/>
        </a:xfrm>
      </p:grpSpPr>
      <p:sp>
        <p:nvSpPr>
          <p:cNvPr id="2" name="平行四边形 1"/>
          <p:cNvSpPr/>
          <p:nvPr userDrawn="1"/>
        </p:nvSpPr>
        <p:spPr>
          <a:xfrm>
            <a:off x="658714" y="482300"/>
            <a:ext cx="748201" cy="484094"/>
          </a:xfrm>
          <a:prstGeom prst="parallelogram">
            <a:avLst>
              <a:gd name="adj" fmla="val 71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userDrawn="1"/>
        </p:nvSpPr>
        <p:spPr>
          <a:xfrm>
            <a:off x="442912" y="-82800"/>
            <a:ext cx="11306175" cy="846000"/>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userDrawn="1"/>
        </p:nvSpPr>
        <p:spPr>
          <a:xfrm>
            <a:off x="442913" y="0"/>
            <a:ext cx="11306175"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11"/>
          <p:cNvSpPr>
            <a:spLocks noGrp="1"/>
          </p:cNvSpPr>
          <p:nvPr>
            <p:ph type="title"/>
          </p:nvPr>
        </p:nvSpPr>
        <p:spPr>
          <a:xfrm>
            <a:off x="1173494" y="185567"/>
            <a:ext cx="8048203"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42" name="图片 4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188589"/>
            <a:ext cx="1969223" cy="432990"/>
          </a:xfrm>
          <a:prstGeom prst="rect">
            <a:avLst/>
          </a:prstGeom>
        </p:spPr>
      </p:pic>
      <p:sp>
        <p:nvSpPr>
          <p:cNvPr id="43" name="矩形 42"/>
          <p:cNvSpPr/>
          <p:nvPr userDrawn="1"/>
        </p:nvSpPr>
        <p:spPr>
          <a:xfrm>
            <a:off x="648385" y="0"/>
            <a:ext cx="413819" cy="966395"/>
          </a:xfrm>
          <a:prstGeom prst="rect">
            <a:avLst/>
          </a:prstGeom>
          <a:ln>
            <a:noFill/>
          </a:ln>
          <a:effectLst>
            <a:outerShdw blurRad="127000" dist="25400" dir="5400000" sx="102000" sy="102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userDrawn="1"/>
        </p:nvGrpSpPr>
        <p:grpSpPr>
          <a:xfrm>
            <a:off x="587288" y="6381747"/>
            <a:ext cx="2479573" cy="304965"/>
            <a:chOff x="671368" y="6061309"/>
            <a:chExt cx="2479573" cy="304965"/>
          </a:xfrm>
          <a:solidFill>
            <a:schemeClr val="accent3"/>
          </a:solidFill>
        </p:grpSpPr>
        <p:grpSp>
          <p:nvGrpSpPr>
            <p:cNvPr id="35" name="组合 34"/>
            <p:cNvGrpSpPr/>
            <p:nvPr userDrawn="1"/>
          </p:nvGrpSpPr>
          <p:grpSpPr>
            <a:xfrm>
              <a:off x="2098445" y="6064781"/>
              <a:ext cx="1052496" cy="298683"/>
              <a:chOff x="2373567" y="1096524"/>
              <a:chExt cx="2578404" cy="731714"/>
            </a:xfrm>
            <a:grpFill/>
          </p:grpSpPr>
          <p:sp>
            <p:nvSpPr>
              <p:cNvPr id="55"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7" name="组合 56">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2"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8" name="组合 57">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9"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6" name="组合 35"/>
            <p:cNvGrpSpPr/>
            <p:nvPr userDrawn="1"/>
          </p:nvGrpSpPr>
          <p:grpSpPr>
            <a:xfrm>
              <a:off x="671368" y="6061309"/>
              <a:ext cx="1100339" cy="304965"/>
              <a:chOff x="2372715" y="161759"/>
              <a:chExt cx="2695608" cy="747103"/>
            </a:xfrm>
            <a:grpFill/>
          </p:grpSpPr>
          <p:grpSp>
            <p:nvGrpSpPr>
              <p:cNvPr id="37" name="组合 3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3"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9" name="组合 38">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1"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8"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1996990182"/>
      </p:ext>
    </p:extLst>
  </p:cSld>
  <p:clrMapOvr>
    <a:masterClrMapping/>
  </p:clrMapOvr>
  <p:transition spd="med">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内页样式7-一段一图-1">
    <p:spTree>
      <p:nvGrpSpPr>
        <p:cNvPr id="1" name=""/>
        <p:cNvGrpSpPr/>
        <p:nvPr/>
      </p:nvGrpSpPr>
      <p:grpSpPr>
        <a:xfrm>
          <a:off x="0" y="0"/>
          <a:ext cx="0" cy="0"/>
          <a:chOff x="0" y="0"/>
          <a:chExt cx="0" cy="0"/>
        </a:xfrm>
      </p:grpSpPr>
      <p:sp>
        <p:nvSpPr>
          <p:cNvPr id="7" name="文本框 6"/>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cxnSp>
        <p:nvCxnSpPr>
          <p:cNvPr id="38" name="直接连接符 37">
            <a:extLst>
              <a:ext uri="{FF2B5EF4-FFF2-40B4-BE49-F238E27FC236}">
                <a16:creationId xmlns:a16="http://schemas.microsoft.com/office/drawing/2014/main" id="{70DEE229-ACC1-4297-A1E3-DEA16F9B9C28}"/>
              </a:ext>
            </a:extLst>
          </p:cNvPr>
          <p:cNvCxnSpPr>
            <a:cxnSpLocks/>
          </p:cNvCxnSpPr>
          <p:nvPr userDrawn="1"/>
        </p:nvCxnSpPr>
        <p:spPr>
          <a:xfrm>
            <a:off x="442913" y="6264275"/>
            <a:ext cx="11306175"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4" name="组合 33"/>
          <p:cNvGrpSpPr/>
          <p:nvPr userDrawn="1"/>
        </p:nvGrpSpPr>
        <p:grpSpPr>
          <a:xfrm>
            <a:off x="587288" y="6381747"/>
            <a:ext cx="2479573" cy="304965"/>
            <a:chOff x="671368" y="6061309"/>
            <a:chExt cx="2479573" cy="304965"/>
          </a:xfrm>
          <a:solidFill>
            <a:schemeClr val="accent3"/>
          </a:solidFill>
        </p:grpSpPr>
        <p:grpSp>
          <p:nvGrpSpPr>
            <p:cNvPr id="35" name="组合 34"/>
            <p:cNvGrpSpPr/>
            <p:nvPr userDrawn="1"/>
          </p:nvGrpSpPr>
          <p:grpSpPr>
            <a:xfrm>
              <a:off x="2098445" y="6064781"/>
              <a:ext cx="1052496" cy="298683"/>
              <a:chOff x="2373567" y="1096524"/>
              <a:chExt cx="2578404" cy="731714"/>
            </a:xfrm>
            <a:grpFill/>
          </p:grpSpPr>
          <p:sp>
            <p:nvSpPr>
              <p:cNvPr id="55"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7" name="组合 56">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2"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8" name="组合 57">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9"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6" name="组合 35"/>
            <p:cNvGrpSpPr/>
            <p:nvPr userDrawn="1"/>
          </p:nvGrpSpPr>
          <p:grpSpPr>
            <a:xfrm>
              <a:off x="671368" y="6061309"/>
              <a:ext cx="1100339" cy="304965"/>
              <a:chOff x="2372715" y="161759"/>
              <a:chExt cx="2695608" cy="747103"/>
            </a:xfrm>
            <a:grpFill/>
          </p:grpSpPr>
          <p:grpSp>
            <p:nvGrpSpPr>
              <p:cNvPr id="37" name="组合 3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3"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39" name="组合 38">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1"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0" name="组合 39">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8"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64" name="标题 11">
            <a:extLst>
              <a:ext uri="{FF2B5EF4-FFF2-40B4-BE49-F238E27FC236}">
                <a16:creationId xmlns:a16="http://schemas.microsoft.com/office/drawing/2014/main" id="{FDDD1B7B-042D-4B1B-81C1-5A7085CDFC26}"/>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1441983698"/>
      </p:ext>
    </p:extLst>
  </p:cSld>
  <p:clrMapOvr>
    <a:masterClrMapping/>
  </p:clrMapOvr>
  <p:transition spd="med">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内页样式7-一段一图-2">
    <p:spTree>
      <p:nvGrpSpPr>
        <p:cNvPr id="1" name=""/>
        <p:cNvGrpSpPr/>
        <p:nvPr/>
      </p:nvGrpSpPr>
      <p:grpSpPr>
        <a:xfrm>
          <a:off x="0" y="0"/>
          <a:ext cx="0" cy="0"/>
          <a:chOff x="0" y="0"/>
          <a:chExt cx="0" cy="0"/>
        </a:xfrm>
      </p:grpSpPr>
      <p:sp>
        <p:nvSpPr>
          <p:cNvPr id="34" name="文本框 33"/>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chemeClr val="accent3"/>
                </a:solidFill>
                <a:latin typeface="微软雅黑" panose="020B0503020204020204" pitchFamily="34" charset="-122"/>
              </a:rPr>
              <a:pPr algn="ctr" eaLnBrk="1" hangingPunct="1">
                <a:defRPr/>
              </a:pPr>
              <a:t>‹#›</a:t>
            </a:fld>
            <a:endParaRPr lang="zh-CN" altLang="en-US" sz="1600" dirty="0">
              <a:solidFill>
                <a:schemeClr val="accent3"/>
              </a:solidFill>
              <a:latin typeface="微软雅黑" panose="020B0503020204020204" pitchFamily="34" charset="-122"/>
            </a:endParaRPr>
          </a:p>
        </p:txBody>
      </p:sp>
      <p:sp>
        <p:nvSpPr>
          <p:cNvPr id="7" name="矩形 6"/>
          <p:cNvSpPr/>
          <p:nvPr userDrawn="1"/>
        </p:nvSpPr>
        <p:spPr>
          <a:xfrm>
            <a:off x="9385300" y="-82550"/>
            <a:ext cx="2363787" cy="845208"/>
          </a:xfrm>
          <a:prstGeom prst="rect">
            <a:avLst/>
          </a:prstGeom>
          <a:solidFill>
            <a:schemeClr val="bg1"/>
          </a:solidFill>
          <a:ln>
            <a:noFill/>
          </a:ln>
          <a:effectLst>
            <a:outerShdw blurRad="1397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userDrawn="1"/>
        </p:nvSpPr>
        <p:spPr>
          <a:xfrm>
            <a:off x="9385300" y="0"/>
            <a:ext cx="2363788" cy="762658"/>
          </a:xfrm>
          <a:prstGeom prst="rect">
            <a:avLst/>
          </a:prstGeom>
          <a:solidFill>
            <a:schemeClr val="accent3">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90168" y="188589"/>
            <a:ext cx="1969223" cy="432990"/>
          </a:xfrm>
          <a:prstGeom prst="rect">
            <a:avLst/>
          </a:prstGeom>
        </p:spPr>
      </p:pic>
    </p:spTree>
    <p:extLst>
      <p:ext uri="{BB962C8B-B14F-4D97-AF65-F5344CB8AC3E}">
        <p14:creationId xmlns:p14="http://schemas.microsoft.com/office/powerpoint/2010/main" val="2346273391"/>
      </p:ext>
    </p:extLst>
  </p:cSld>
  <p:clrMapOvr>
    <a:masterClrMapping/>
  </p:clrMapOvr>
  <p:transition spd="med">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内页样式8-常规">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318632" y="6188075"/>
            <a:ext cx="1155008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a:extLst>
              <a:ext uri="{FF2B5EF4-FFF2-40B4-BE49-F238E27FC236}">
                <a16:creationId xmlns:a16="http://schemas.microsoft.com/office/drawing/2014/main" id="{C10D966C-9DD4-4144-A316-29077EB905B4}"/>
              </a:ext>
            </a:extLst>
          </p:cNvPr>
          <p:cNvSpPr/>
          <p:nvPr userDrawn="1"/>
        </p:nvSpPr>
        <p:spPr>
          <a:xfrm>
            <a:off x="318632" y="0"/>
            <a:ext cx="11550080"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9" name="标题 11"/>
          <p:cNvSpPr>
            <a:spLocks noGrp="1"/>
          </p:cNvSpPr>
          <p:nvPr>
            <p:ph type="title"/>
          </p:nvPr>
        </p:nvSpPr>
        <p:spPr>
          <a:xfrm>
            <a:off x="541539" y="247495"/>
            <a:ext cx="8643848" cy="4801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lang="zh-CN" altLang="en-US" sz="2800" b="1" baseline="0">
                <a:solidFill>
                  <a:schemeClr val="bg1"/>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40" name="图片 3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64050" y="131404"/>
            <a:ext cx="2243119" cy="627854"/>
          </a:xfrm>
          <a:prstGeom prst="rect">
            <a:avLst/>
          </a:prstGeom>
        </p:spPr>
      </p:pic>
      <p:grpSp>
        <p:nvGrpSpPr>
          <p:cNvPr id="37" name="组合 36"/>
          <p:cNvGrpSpPr/>
          <p:nvPr userDrawn="1"/>
        </p:nvGrpSpPr>
        <p:grpSpPr>
          <a:xfrm>
            <a:off x="587288" y="6381747"/>
            <a:ext cx="2479573" cy="304965"/>
            <a:chOff x="671368" y="6061309"/>
            <a:chExt cx="2479573" cy="304965"/>
          </a:xfrm>
          <a:solidFill>
            <a:schemeClr val="bg1"/>
          </a:solidFill>
        </p:grpSpPr>
        <p:grpSp>
          <p:nvGrpSpPr>
            <p:cNvPr id="38" name="组合 37"/>
            <p:cNvGrpSpPr/>
            <p:nvPr userDrawn="1"/>
          </p:nvGrpSpPr>
          <p:grpSpPr>
            <a:xfrm>
              <a:off x="2098445" y="6064781"/>
              <a:ext cx="1052496" cy="298683"/>
              <a:chOff x="2373567" y="1096524"/>
              <a:chExt cx="2578404" cy="731714"/>
            </a:xfrm>
            <a:grpFill/>
          </p:grpSpPr>
          <p:sp>
            <p:nvSpPr>
              <p:cNvPr id="54"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6" name="组合 55">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1"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8"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1" name="组合 40">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2"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组合 41">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0"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3" name="组合 42">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7"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Tree>
    <p:extLst>
      <p:ext uri="{BB962C8B-B14F-4D97-AF65-F5344CB8AC3E}">
        <p14:creationId xmlns:p14="http://schemas.microsoft.com/office/powerpoint/2010/main" val="2313807162"/>
      </p:ext>
    </p:extLst>
  </p:cSld>
  <p:clrMapOvr>
    <a:masterClrMapping/>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内页样式8-一段一图-1">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318632" y="6188075"/>
            <a:ext cx="1155008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grpSp>
        <p:nvGrpSpPr>
          <p:cNvPr id="37" name="组合 36"/>
          <p:cNvGrpSpPr/>
          <p:nvPr userDrawn="1"/>
        </p:nvGrpSpPr>
        <p:grpSpPr>
          <a:xfrm>
            <a:off x="587288" y="6381747"/>
            <a:ext cx="2479573" cy="304965"/>
            <a:chOff x="671368" y="6061309"/>
            <a:chExt cx="2479573" cy="304965"/>
          </a:xfrm>
          <a:solidFill>
            <a:schemeClr val="bg1"/>
          </a:solidFill>
        </p:grpSpPr>
        <p:grpSp>
          <p:nvGrpSpPr>
            <p:cNvPr id="38" name="组合 37"/>
            <p:cNvGrpSpPr/>
            <p:nvPr userDrawn="1"/>
          </p:nvGrpSpPr>
          <p:grpSpPr>
            <a:xfrm>
              <a:off x="2098445" y="6064781"/>
              <a:ext cx="1052496" cy="298683"/>
              <a:chOff x="2373567" y="1096524"/>
              <a:chExt cx="2578404" cy="731714"/>
            </a:xfrm>
            <a:grpFill/>
          </p:grpSpPr>
          <p:sp>
            <p:nvSpPr>
              <p:cNvPr id="54"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5" name="Freeform 6">
                <a:extLst>
                  <a:ext uri="{FF2B5EF4-FFF2-40B4-BE49-F238E27FC236}">
                    <a16:creationId xmlns:a16="http://schemas.microsoft.com/office/drawing/2014/main" id="{CC1FA68D-3307-481A-8E89-D3CB2E8693F4}"/>
                  </a:ext>
                </a:extLst>
              </p:cNvPr>
              <p:cNvSpPr>
                <a:spLocks/>
              </p:cNvSpPr>
              <p:nvPr/>
            </p:nvSpPr>
            <p:spPr bwMode="auto">
              <a:xfrm>
                <a:off x="4620305" y="1241947"/>
                <a:ext cx="331666"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56" name="组合 55">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1"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57" name="组合 56">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58"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39" name="组合 38"/>
            <p:cNvGrpSpPr/>
            <p:nvPr userDrawn="1"/>
          </p:nvGrpSpPr>
          <p:grpSpPr>
            <a:xfrm>
              <a:off x="671368" y="6061309"/>
              <a:ext cx="1100339" cy="304965"/>
              <a:chOff x="2372715" y="161759"/>
              <a:chExt cx="2695608" cy="747103"/>
            </a:xfrm>
            <a:grpFill/>
          </p:grpSpPr>
          <p:grpSp>
            <p:nvGrpSpPr>
              <p:cNvPr id="41" name="组合 40">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2"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2" name="组合 41">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0"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3" name="组合 42">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47"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4" name="组合 43"/>
              <p:cNvGrpSpPr/>
              <p:nvPr/>
            </p:nvGrpSpPr>
            <p:grpSpPr>
              <a:xfrm>
                <a:off x="4613362" y="313351"/>
                <a:ext cx="454961" cy="453362"/>
                <a:chOff x="11893465" y="1994536"/>
                <a:chExt cx="274986" cy="274018"/>
              </a:xfrm>
              <a:grpFill/>
            </p:grpSpPr>
            <p:sp>
              <p:nvSpPr>
                <p:cNvPr id="45"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grpSp>
      </p:grpSp>
      <p:sp>
        <p:nvSpPr>
          <p:cNvPr id="32" name="标题 11">
            <a:extLst>
              <a:ext uri="{FF2B5EF4-FFF2-40B4-BE49-F238E27FC236}">
                <a16:creationId xmlns:a16="http://schemas.microsoft.com/office/drawing/2014/main" id="{A87381B5-231A-44CC-994D-B480CB6C319A}"/>
              </a:ext>
            </a:extLst>
          </p:cNvPr>
          <p:cNvSpPr>
            <a:spLocks noGrp="1"/>
          </p:cNvSpPr>
          <p:nvPr>
            <p:ph type="title"/>
          </p:nvPr>
        </p:nvSpPr>
        <p:spPr>
          <a:xfrm>
            <a:off x="1767600" y="3016800"/>
            <a:ext cx="8643848" cy="701731"/>
          </a:xfr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ctr">
              <a:defRPr lang="zh-CN" altLang="en-US" sz="4400" b="1" baseline="0">
                <a:solidFill>
                  <a:srgbClr val="006C39"/>
                </a:solidFill>
                <a:latin typeface="微软雅黑" panose="020B0503020204020204" pitchFamily="34" charset="-122"/>
                <a:ea typeface="微软雅黑" panose="020B0503020204020204" pitchFamily="34" charset="-122"/>
                <a:cs typeface="+mn-cs"/>
              </a:defRPr>
            </a:lvl1pPr>
          </a:lstStyle>
          <a:p>
            <a:pPr lvl="0" eaLnBrk="1" hangingPunct="1"/>
            <a:r>
              <a:rPr lang="zh-CN" altLang="en-US" dirty="0"/>
              <a:t>单击此处编辑母版标题样式</a:t>
            </a:r>
          </a:p>
        </p:txBody>
      </p:sp>
    </p:spTree>
    <p:extLst>
      <p:ext uri="{BB962C8B-B14F-4D97-AF65-F5344CB8AC3E}">
        <p14:creationId xmlns:p14="http://schemas.microsoft.com/office/powerpoint/2010/main" val="3229170675"/>
      </p:ext>
    </p:extLst>
  </p:cSld>
  <p:clrMapOvr>
    <a:masterClrMapping/>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内页样式8-一段一图-2">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6833366C-F485-4B9F-89F5-27A807162B12}"/>
              </a:ext>
            </a:extLst>
          </p:cNvPr>
          <p:cNvSpPr/>
          <p:nvPr userDrawn="1"/>
        </p:nvSpPr>
        <p:spPr>
          <a:xfrm>
            <a:off x="11144922" y="6188075"/>
            <a:ext cx="723790" cy="669925"/>
          </a:xfrm>
          <a:prstGeom prst="rect">
            <a:avLst/>
          </a:prstGeom>
          <a:solidFill>
            <a:schemeClr val="accent4"/>
          </a:solidFill>
          <a:ln>
            <a:noFill/>
          </a:ln>
          <a:effectLst>
            <a:outerShdw blurRad="127000" dist="38100" dir="16200000"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 name="矩形 7">
            <a:extLst>
              <a:ext uri="{FF2B5EF4-FFF2-40B4-BE49-F238E27FC236}">
                <a16:creationId xmlns:a16="http://schemas.microsoft.com/office/drawing/2014/main" id="{C10D966C-9DD4-4144-A316-29077EB905B4}"/>
              </a:ext>
            </a:extLst>
          </p:cNvPr>
          <p:cNvSpPr/>
          <p:nvPr userDrawn="1"/>
        </p:nvSpPr>
        <p:spPr>
          <a:xfrm>
            <a:off x="9488246" y="0"/>
            <a:ext cx="2380466" cy="873125"/>
          </a:xfrm>
          <a:prstGeom prst="rect">
            <a:avLst/>
          </a:prstGeom>
          <a:solidFill>
            <a:schemeClr val="accent1"/>
          </a:solidFill>
          <a:ln>
            <a:solidFill>
              <a:schemeClr val="accent1"/>
            </a:solidFill>
          </a:ln>
          <a:effectLst>
            <a:outerShdw blurRad="127000" dist="38100" dir="5400000" algn="t"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chemeClr val="bg1"/>
              </a:solidFill>
            </a:endParaRPr>
          </a:p>
        </p:txBody>
      </p:sp>
      <p:sp>
        <p:nvSpPr>
          <p:cNvPr id="11" name="文本框 10"/>
          <p:cNvSpPr txBox="1">
            <a:spLocks noChangeArrowheads="1"/>
          </p:cNvSpPr>
          <p:nvPr userDrawn="1"/>
        </p:nvSpPr>
        <p:spPr bwMode="auto">
          <a:xfrm>
            <a:off x="11233150" y="6353175"/>
            <a:ext cx="550863"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chorCtr="0">
            <a:spAutoFit/>
          </a:bodyPr>
          <a:lstStyle>
            <a:lvl1pPr>
              <a:defRPr>
                <a:solidFill>
                  <a:schemeClr val="tx1"/>
                </a:solidFill>
                <a:latin typeface="Century Gothic" panose="020B0502020202020204" pitchFamily="34" charset="0"/>
                <a:ea typeface="微软雅黑" panose="020B0503020204020204" pitchFamily="34" charset="-122"/>
              </a:defRPr>
            </a:lvl1pPr>
            <a:lvl2pPr marL="742950" indent="-285750">
              <a:defRPr>
                <a:solidFill>
                  <a:schemeClr val="tx1"/>
                </a:solidFill>
                <a:latin typeface="Century Gothic" panose="020B0502020202020204" pitchFamily="34" charset="0"/>
                <a:ea typeface="微软雅黑" panose="020B0503020204020204" pitchFamily="34" charset="-122"/>
              </a:defRPr>
            </a:lvl2pPr>
            <a:lvl3pPr marL="1143000" indent="-228600">
              <a:defRPr>
                <a:solidFill>
                  <a:schemeClr val="tx1"/>
                </a:solidFill>
                <a:latin typeface="Century Gothic" panose="020B0502020202020204" pitchFamily="34" charset="0"/>
                <a:ea typeface="微软雅黑" panose="020B0503020204020204" pitchFamily="34" charset="-122"/>
              </a:defRPr>
            </a:lvl3pPr>
            <a:lvl4pPr marL="1600200" indent="-228600">
              <a:defRPr>
                <a:solidFill>
                  <a:schemeClr val="tx1"/>
                </a:solidFill>
                <a:latin typeface="Century Gothic" panose="020B0502020202020204" pitchFamily="34" charset="0"/>
                <a:ea typeface="微软雅黑" panose="020B0503020204020204" pitchFamily="34" charset="-122"/>
              </a:defRPr>
            </a:lvl4pPr>
            <a:lvl5pPr marL="2057400" indent="-228600">
              <a:defRPr>
                <a:solidFill>
                  <a:schemeClr val="tx1"/>
                </a:solidFill>
                <a:latin typeface="Century Gothic" panose="020B0502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Century Gothic" panose="020B0502020202020204" pitchFamily="34" charset="0"/>
                <a:ea typeface="微软雅黑" panose="020B0503020204020204" pitchFamily="34" charset="-122"/>
              </a:defRPr>
            </a:lvl9pPr>
          </a:lstStyle>
          <a:p>
            <a:pPr algn="ctr" eaLnBrk="1" hangingPunct="1">
              <a:defRPr/>
            </a:pPr>
            <a:fld id="{4CE2CC6A-3CD6-4EB2-A6B9-76993E7CF1F2}" type="slidenum">
              <a:rPr lang="zh-CN" altLang="en-US" sz="1600" smtClean="0">
                <a:solidFill>
                  <a:srgbClr val="F2F2F2"/>
                </a:solidFill>
                <a:latin typeface="微软雅黑" panose="020B0503020204020204" pitchFamily="34" charset="-122"/>
              </a:rPr>
              <a:pPr algn="ctr" eaLnBrk="1" hangingPunct="1">
                <a:defRPr/>
              </a:pPr>
              <a:t>‹#›</a:t>
            </a:fld>
            <a:endParaRPr lang="zh-CN" altLang="en-US" sz="1600" dirty="0">
              <a:solidFill>
                <a:srgbClr val="F2F2F2"/>
              </a:solidFill>
              <a:latin typeface="微软雅黑" panose="020B0503020204020204" pitchFamily="34" charset="-122"/>
            </a:endParaRPr>
          </a:p>
        </p:txBody>
      </p:sp>
      <p:pic>
        <p:nvPicPr>
          <p:cNvPr id="40" name="图片 39"/>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9564050" y="131404"/>
            <a:ext cx="2243119" cy="627854"/>
          </a:xfrm>
          <a:prstGeom prst="rect">
            <a:avLst/>
          </a:prstGeom>
        </p:spPr>
      </p:pic>
    </p:spTree>
    <p:extLst>
      <p:ext uri="{BB962C8B-B14F-4D97-AF65-F5344CB8AC3E}">
        <p14:creationId xmlns:p14="http://schemas.microsoft.com/office/powerpoint/2010/main" val="2253670715"/>
      </p:ext>
    </p:extLst>
  </p:cSld>
  <p:clrMapOvr>
    <a:masterClrMapping/>
  </p:clrMapOvr>
  <p:transition spd="med">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封面样式7-首页">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0" y="0"/>
            <a:ext cx="12193057" cy="4066384"/>
          </a:xfrm>
          <a:prstGeom prst="rect">
            <a:avLst/>
          </a:prstGeom>
        </p:spPr>
      </p:pic>
      <p:sp>
        <p:nvSpPr>
          <p:cNvPr id="19" name="任意多边形: 形状 20">
            <a:extLst>
              <a:ext uri="{FF2B5EF4-FFF2-40B4-BE49-F238E27FC236}">
                <a16:creationId xmlns:a16="http://schemas.microsoft.com/office/drawing/2014/main" id="{EB508EBB-D4A6-41A3-BA79-D5276F572933}"/>
              </a:ext>
            </a:extLst>
          </p:cNvPr>
          <p:cNvSpPr/>
          <p:nvPr userDrawn="1"/>
        </p:nvSpPr>
        <p:spPr>
          <a:xfrm rot="10800000">
            <a:off x="-18" y="0"/>
            <a:ext cx="12192001" cy="4066750"/>
          </a:xfrm>
          <a:custGeom>
            <a:avLst/>
            <a:gdLst>
              <a:gd name="connsiteX0" fmla="*/ 12192000 w 12192001"/>
              <a:gd name="connsiteY0" fmla="*/ 4062881 h 4062881"/>
              <a:gd name="connsiteX1" fmla="*/ 0 w 12192001"/>
              <a:gd name="connsiteY1" fmla="*/ 4062881 h 4062881"/>
              <a:gd name="connsiteX2" fmla="*/ 0 w 12192001"/>
              <a:gd name="connsiteY2" fmla="*/ 1441627 h 4062881"/>
              <a:gd name="connsiteX3" fmla="*/ 7949 w 12192001"/>
              <a:gd name="connsiteY3" fmla="*/ 1441627 h 4062881"/>
              <a:gd name="connsiteX4" fmla="*/ 6105511 w 12192001"/>
              <a:gd name="connsiteY4" fmla="*/ 0 h 4062881"/>
              <a:gd name="connsiteX5" fmla="*/ 12184078 w 12192001"/>
              <a:gd name="connsiteY5" fmla="*/ 1441627 h 4062881"/>
              <a:gd name="connsiteX6" fmla="*/ 12192000 w 12192001"/>
              <a:gd name="connsiteY6" fmla="*/ 1441627 h 4062881"/>
              <a:gd name="connsiteX7" fmla="*/ 12192000 w 12192001"/>
              <a:gd name="connsiteY7" fmla="*/ 1443506 h 4062881"/>
              <a:gd name="connsiteX8" fmla="*/ 12192001 w 12192001"/>
              <a:gd name="connsiteY8" fmla="*/ 1443506 h 4062881"/>
              <a:gd name="connsiteX9" fmla="*/ 12192000 w 12192001"/>
              <a:gd name="connsiteY9" fmla="*/ 1443506 h 406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1" h="4062881">
                <a:moveTo>
                  <a:pt x="12192000" y="4062881"/>
                </a:moveTo>
                <a:lnTo>
                  <a:pt x="0" y="4062881"/>
                </a:lnTo>
                <a:lnTo>
                  <a:pt x="0" y="1441627"/>
                </a:lnTo>
                <a:lnTo>
                  <a:pt x="7949" y="1441627"/>
                </a:lnTo>
                <a:lnTo>
                  <a:pt x="6105511" y="0"/>
                </a:lnTo>
                <a:lnTo>
                  <a:pt x="12184078" y="1441627"/>
                </a:lnTo>
                <a:lnTo>
                  <a:pt x="12192000" y="1441627"/>
                </a:lnTo>
                <a:lnTo>
                  <a:pt x="12192000" y="1443506"/>
                </a:lnTo>
                <a:lnTo>
                  <a:pt x="12192001" y="1443506"/>
                </a:lnTo>
                <a:lnTo>
                  <a:pt x="12192000" y="1443506"/>
                </a:lnTo>
                <a:close/>
              </a:path>
            </a:pathLst>
          </a:custGeom>
          <a:solidFill>
            <a:srgbClr val="006434">
              <a:alpha val="8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0" name="任意多边形: 形状 44">
            <a:extLst>
              <a:ext uri="{FF2B5EF4-FFF2-40B4-BE49-F238E27FC236}">
                <a16:creationId xmlns:a16="http://schemas.microsoft.com/office/drawing/2014/main" id="{DE2D1209-7AA5-4F95-A441-DACDCD612E99}"/>
              </a:ext>
            </a:extLst>
          </p:cNvPr>
          <p:cNvSpPr/>
          <p:nvPr userDrawn="1"/>
        </p:nvSpPr>
        <p:spPr>
          <a:xfrm>
            <a:off x="0" y="2329236"/>
            <a:ext cx="12191985" cy="1809343"/>
          </a:xfrm>
          <a:custGeom>
            <a:avLst/>
            <a:gdLst>
              <a:gd name="connsiteX0" fmla="*/ 11511615 w 12185612"/>
              <a:gd name="connsiteY0" fmla="*/ 0 h 1809343"/>
              <a:gd name="connsiteX1" fmla="*/ 12185612 w 12185612"/>
              <a:gd name="connsiteY1" fmla="*/ 134799 h 1809343"/>
              <a:gd name="connsiteX2" fmla="*/ 12185612 w 12185612"/>
              <a:gd name="connsiteY2" fmla="*/ 319795 h 1809343"/>
              <a:gd name="connsiteX3" fmla="*/ 11769269 w 12185612"/>
              <a:gd name="connsiteY3" fmla="*/ 431005 h 1809343"/>
              <a:gd name="connsiteX4" fmla="*/ 6098388 w 12185612"/>
              <a:gd name="connsiteY4" fmla="*/ 1809343 h 1809343"/>
              <a:gd name="connsiteX5" fmla="*/ 1030855 w 12185612"/>
              <a:gd name="connsiteY5" fmla="*/ 612528 h 1809343"/>
              <a:gd name="connsiteX6" fmla="*/ 0 w 12185612"/>
              <a:gd name="connsiteY6" fmla="*/ 339538 h 1809343"/>
              <a:gd name="connsiteX7" fmla="*/ 0 w 12185612"/>
              <a:gd name="connsiteY7" fmla="*/ 81678 h 1809343"/>
              <a:gd name="connsiteX8" fmla="*/ 637104 w 12185612"/>
              <a:gd name="connsiteY8" fmla="*/ 607 h 1809343"/>
              <a:gd name="connsiteX9" fmla="*/ 6098821 w 12185612"/>
              <a:gd name="connsiteY9" fmla="*/ 1643974 h 1809343"/>
              <a:gd name="connsiteX10" fmla="*/ 11511615 w 12185612"/>
              <a:gd name="connsiteY10" fmla="*/ 0 h 180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5612" h="1809343">
                <a:moveTo>
                  <a:pt x="11511615" y="0"/>
                </a:moveTo>
                <a:lnTo>
                  <a:pt x="12185612" y="134799"/>
                </a:lnTo>
                <a:lnTo>
                  <a:pt x="12185612" y="319795"/>
                </a:lnTo>
                <a:lnTo>
                  <a:pt x="11769269" y="431005"/>
                </a:lnTo>
                <a:cubicBezTo>
                  <a:pt x="9878327" y="928737"/>
                  <a:pt x="8015827" y="1369040"/>
                  <a:pt x="6098388" y="1809343"/>
                </a:cubicBezTo>
                <a:cubicBezTo>
                  <a:pt x="4410640" y="1441212"/>
                  <a:pt x="2720033" y="1046292"/>
                  <a:pt x="1030855" y="612528"/>
                </a:cubicBezTo>
                <a:lnTo>
                  <a:pt x="0" y="339538"/>
                </a:lnTo>
                <a:lnTo>
                  <a:pt x="0" y="81678"/>
                </a:lnTo>
                <a:lnTo>
                  <a:pt x="637104" y="607"/>
                </a:lnTo>
                <a:cubicBezTo>
                  <a:pt x="2471646" y="662696"/>
                  <a:pt x="4302378" y="1200960"/>
                  <a:pt x="6098821" y="1643974"/>
                </a:cubicBezTo>
                <a:cubicBezTo>
                  <a:pt x="7974840" y="1162658"/>
                  <a:pt x="9749895" y="681341"/>
                  <a:pt x="1151161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1" name="任意多边形: 形状 49">
            <a:extLst>
              <a:ext uri="{FF2B5EF4-FFF2-40B4-BE49-F238E27FC236}">
                <a16:creationId xmlns:a16="http://schemas.microsoft.com/office/drawing/2014/main" id="{4BD5183D-F6D1-4DEC-8FB6-46F3C5C8E2AB}"/>
              </a:ext>
            </a:extLst>
          </p:cNvPr>
          <p:cNvSpPr/>
          <p:nvPr userDrawn="1"/>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 fmla="*/ 0 w 12208213"/>
              <a:gd name="connsiteY0" fmla="*/ 0 h 1605064"/>
              <a:gd name="connsiteX1" fmla="*/ 6099243 w 12208213"/>
              <a:gd name="connsiteY1" fmla="*/ 1498060 h 1605064"/>
              <a:gd name="connsiteX2" fmla="*/ 12198485 w 12208213"/>
              <a:gd name="connsiteY2" fmla="*/ 19456 h 1605064"/>
              <a:gd name="connsiteX3" fmla="*/ 12208213 w 12208213"/>
              <a:gd name="connsiteY3" fmla="*/ 282103 h 1605064"/>
              <a:gd name="connsiteX4" fmla="*/ 6108970 w 12208213"/>
              <a:gd name="connsiteY4" fmla="*/ 1605064 h 1605064"/>
              <a:gd name="connsiteX5" fmla="*/ 0 w 12208213"/>
              <a:gd name="connsiteY5" fmla="*/ 544749 h 1605064"/>
              <a:gd name="connsiteX6" fmla="*/ 0 w 12208213"/>
              <a:gd name="connsiteY6" fmla="*/ 0 h 1605064"/>
              <a:gd name="connsiteX0" fmla="*/ 0 w 12198485"/>
              <a:gd name="connsiteY0" fmla="*/ 0 h 1605064"/>
              <a:gd name="connsiteX1" fmla="*/ 6099243 w 12198485"/>
              <a:gd name="connsiteY1" fmla="*/ 1498060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0 w 12198485"/>
              <a:gd name="connsiteY0" fmla="*/ 0 h 1605064"/>
              <a:gd name="connsiteX1" fmla="*/ 6108970 w 12198485"/>
              <a:gd name="connsiteY1" fmla="*/ 1507788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632298 w 12830783"/>
              <a:gd name="connsiteY0" fmla="*/ 0 h 1605064"/>
              <a:gd name="connsiteX1" fmla="*/ 6741268 w 12830783"/>
              <a:gd name="connsiteY1" fmla="*/ 1507788 h 1605064"/>
              <a:gd name="connsiteX2" fmla="*/ 12830783 w 12830783"/>
              <a:gd name="connsiteY2" fmla="*/ 19456 h 1605064"/>
              <a:gd name="connsiteX3" fmla="*/ 12830783 w 12830783"/>
              <a:gd name="connsiteY3" fmla="*/ 603115 h 1605064"/>
              <a:gd name="connsiteX4" fmla="*/ 6741268 w 12830783"/>
              <a:gd name="connsiteY4" fmla="*/ 1605064 h 1605064"/>
              <a:gd name="connsiteX5" fmla="*/ 0 w 12830783"/>
              <a:gd name="connsiteY5" fmla="*/ 29183 h 1605064"/>
              <a:gd name="connsiteX6" fmla="*/ 632298 w 12830783"/>
              <a:gd name="connsiteY6" fmla="*/ 0 h 1605064"/>
              <a:gd name="connsiteX0" fmla="*/ 836579 w 12830783"/>
              <a:gd name="connsiteY0" fmla="*/ 0 h 1634247"/>
              <a:gd name="connsiteX1" fmla="*/ 6741268 w 12830783"/>
              <a:gd name="connsiteY1" fmla="*/ 1536971 h 1634247"/>
              <a:gd name="connsiteX2" fmla="*/ 12830783 w 12830783"/>
              <a:gd name="connsiteY2" fmla="*/ 48639 h 1634247"/>
              <a:gd name="connsiteX3" fmla="*/ 12830783 w 12830783"/>
              <a:gd name="connsiteY3" fmla="*/ 632298 h 1634247"/>
              <a:gd name="connsiteX4" fmla="*/ 6741268 w 12830783"/>
              <a:gd name="connsiteY4" fmla="*/ 1634247 h 1634247"/>
              <a:gd name="connsiteX5" fmla="*/ 0 w 12830783"/>
              <a:gd name="connsiteY5" fmla="*/ 58366 h 1634247"/>
              <a:gd name="connsiteX6" fmla="*/ 836579 w 12830783"/>
              <a:gd name="connsiteY6" fmla="*/ 0 h 1634247"/>
              <a:gd name="connsiteX0" fmla="*/ 836579 w 12830783"/>
              <a:gd name="connsiteY0" fmla="*/ 0 h 1702340"/>
              <a:gd name="connsiteX1" fmla="*/ 6741268 w 12830783"/>
              <a:gd name="connsiteY1" fmla="*/ 1536971 h 1702340"/>
              <a:gd name="connsiteX2" fmla="*/ 12830783 w 12830783"/>
              <a:gd name="connsiteY2" fmla="*/ 48639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2830783"/>
              <a:gd name="connsiteY0" fmla="*/ 0 h 1702340"/>
              <a:gd name="connsiteX1" fmla="*/ 6741268 w 12830783"/>
              <a:gd name="connsiteY1" fmla="*/ 1536971 h 1702340"/>
              <a:gd name="connsiteX2" fmla="*/ 12470860 w 12830783"/>
              <a:gd name="connsiteY2" fmla="*/ 19456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3239345"/>
              <a:gd name="connsiteY0" fmla="*/ 0 h 1702340"/>
              <a:gd name="connsiteX1" fmla="*/ 6741268 w 13239345"/>
              <a:gd name="connsiteY1" fmla="*/ 1536971 h 1702340"/>
              <a:gd name="connsiteX2" fmla="*/ 12470860 w 13239345"/>
              <a:gd name="connsiteY2" fmla="*/ 19456 h 1702340"/>
              <a:gd name="connsiteX3" fmla="*/ 13239345 w 13239345"/>
              <a:gd name="connsiteY3" fmla="*/ 107004 h 1702340"/>
              <a:gd name="connsiteX4" fmla="*/ 6750996 w 13239345"/>
              <a:gd name="connsiteY4" fmla="*/ 1702340 h 1702340"/>
              <a:gd name="connsiteX5" fmla="*/ 0 w 13239345"/>
              <a:gd name="connsiteY5" fmla="*/ 58366 h 1702340"/>
              <a:gd name="connsiteX6" fmla="*/ 836579 w 13239345"/>
              <a:gd name="connsiteY6" fmla="*/ 0 h 1702340"/>
              <a:gd name="connsiteX0" fmla="*/ 836579 w 13239345"/>
              <a:gd name="connsiteY0" fmla="*/ 107003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836579 w 13239345"/>
              <a:gd name="connsiteY6" fmla="*/ 107003 h 1809343"/>
              <a:gd name="connsiteX0" fmla="*/ 1342417 w 13239345"/>
              <a:gd name="connsiteY0" fmla="*/ 29182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342417 w 13239345"/>
              <a:gd name="connsiteY6" fmla="*/ 29182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2651516"/>
              <a:gd name="connsiteY0" fmla="*/ 607 h 1809343"/>
              <a:gd name="connsiteX1" fmla="*/ 6741268 w 12651516"/>
              <a:gd name="connsiteY1" fmla="*/ 1643974 h 1809343"/>
              <a:gd name="connsiteX2" fmla="*/ 12169303 w 12651516"/>
              <a:gd name="connsiteY2" fmla="*/ 0 h 1809343"/>
              <a:gd name="connsiteX3" fmla="*/ 12651516 w 12651516"/>
              <a:gd name="connsiteY3" fmla="*/ 83379 h 1809343"/>
              <a:gd name="connsiteX4" fmla="*/ 6750996 w 12651516"/>
              <a:gd name="connsiteY4" fmla="*/ 1809343 h 1809343"/>
              <a:gd name="connsiteX5" fmla="*/ 0 w 12651516"/>
              <a:gd name="connsiteY5" fmla="*/ 165369 h 1809343"/>
              <a:gd name="connsiteX6" fmla="*/ 1294792 w 12651516"/>
              <a:gd name="connsiteY6" fmla="*/ 607 h 1809343"/>
              <a:gd name="connsiteX0" fmla="*/ 1294792 w 12564431"/>
              <a:gd name="connsiteY0" fmla="*/ 607 h 1809343"/>
              <a:gd name="connsiteX1" fmla="*/ 6741268 w 12564431"/>
              <a:gd name="connsiteY1" fmla="*/ 1643974 h 1809343"/>
              <a:gd name="connsiteX2" fmla="*/ 12169303 w 12564431"/>
              <a:gd name="connsiteY2" fmla="*/ 0 h 1809343"/>
              <a:gd name="connsiteX3" fmla="*/ 12564431 w 12564431"/>
              <a:gd name="connsiteY3" fmla="*/ 83379 h 1809343"/>
              <a:gd name="connsiteX4" fmla="*/ 6750996 w 12564431"/>
              <a:gd name="connsiteY4" fmla="*/ 1809343 h 1809343"/>
              <a:gd name="connsiteX5" fmla="*/ 0 w 12564431"/>
              <a:gd name="connsiteY5" fmla="*/ 165369 h 1809343"/>
              <a:gd name="connsiteX6" fmla="*/ 1294792 w 12564431"/>
              <a:gd name="connsiteY6" fmla="*/ 607 h 1809343"/>
              <a:gd name="connsiteX0" fmla="*/ 423935 w 11693574"/>
              <a:gd name="connsiteY0" fmla="*/ 607 h 1809343"/>
              <a:gd name="connsiteX1" fmla="*/ 5870411 w 11693574"/>
              <a:gd name="connsiteY1" fmla="*/ 1643974 h 1809343"/>
              <a:gd name="connsiteX2" fmla="*/ 11298446 w 11693574"/>
              <a:gd name="connsiteY2" fmla="*/ 0 h 1809343"/>
              <a:gd name="connsiteX3" fmla="*/ 11693574 w 11693574"/>
              <a:gd name="connsiteY3" fmla="*/ 83379 h 1809343"/>
              <a:gd name="connsiteX4" fmla="*/ 5880139 w 11693574"/>
              <a:gd name="connsiteY4" fmla="*/ 1809343 h 1809343"/>
              <a:gd name="connsiteX5" fmla="*/ 0 w 11693574"/>
              <a:gd name="connsiteY5" fmla="*/ 45626 h 1809343"/>
              <a:gd name="connsiteX6" fmla="*/ 423935 w 11693574"/>
              <a:gd name="connsiteY6" fmla="*/ 607 h 1809343"/>
              <a:gd name="connsiteX0" fmla="*/ 423935 w 11693574"/>
              <a:gd name="connsiteY0" fmla="*/ 607 h 1733143"/>
              <a:gd name="connsiteX1" fmla="*/ 5870411 w 11693574"/>
              <a:gd name="connsiteY1" fmla="*/ 1643974 h 1733143"/>
              <a:gd name="connsiteX2" fmla="*/ 11298446 w 11693574"/>
              <a:gd name="connsiteY2" fmla="*/ 0 h 1733143"/>
              <a:gd name="connsiteX3" fmla="*/ 11693574 w 11693574"/>
              <a:gd name="connsiteY3" fmla="*/ 83379 h 1733143"/>
              <a:gd name="connsiteX4" fmla="*/ 5880139 w 11693574"/>
              <a:gd name="connsiteY4" fmla="*/ 1733143 h 1733143"/>
              <a:gd name="connsiteX5" fmla="*/ 0 w 11693574"/>
              <a:gd name="connsiteY5" fmla="*/ 45626 h 1733143"/>
              <a:gd name="connsiteX6" fmla="*/ 423935 w 11693574"/>
              <a:gd name="connsiteY6" fmla="*/ 607 h 1733143"/>
              <a:gd name="connsiteX0" fmla="*/ 423935 w 11709902"/>
              <a:gd name="connsiteY0" fmla="*/ 607 h 1733143"/>
              <a:gd name="connsiteX1" fmla="*/ 5870411 w 11709902"/>
              <a:gd name="connsiteY1" fmla="*/ 1643974 h 1733143"/>
              <a:gd name="connsiteX2" fmla="*/ 11298446 w 11709902"/>
              <a:gd name="connsiteY2" fmla="*/ 0 h 1733143"/>
              <a:gd name="connsiteX3" fmla="*/ 11709902 w 11709902"/>
              <a:gd name="connsiteY3" fmla="*/ 83379 h 1733143"/>
              <a:gd name="connsiteX4" fmla="*/ 5880139 w 11709902"/>
              <a:gd name="connsiteY4" fmla="*/ 1733143 h 1733143"/>
              <a:gd name="connsiteX5" fmla="*/ 0 w 11709902"/>
              <a:gd name="connsiteY5" fmla="*/ 45626 h 1733143"/>
              <a:gd name="connsiteX6" fmla="*/ 423935 w 11709902"/>
              <a:gd name="connsiteY6" fmla="*/ 607 h 1733143"/>
              <a:gd name="connsiteX0" fmla="*/ 423935 w 11571109"/>
              <a:gd name="connsiteY0" fmla="*/ 607 h 1733143"/>
              <a:gd name="connsiteX1" fmla="*/ 5870411 w 11571109"/>
              <a:gd name="connsiteY1" fmla="*/ 1643974 h 1733143"/>
              <a:gd name="connsiteX2" fmla="*/ 11298446 w 11571109"/>
              <a:gd name="connsiteY2" fmla="*/ 0 h 1733143"/>
              <a:gd name="connsiteX3" fmla="*/ 11571109 w 11571109"/>
              <a:gd name="connsiteY3" fmla="*/ 116036 h 1733143"/>
              <a:gd name="connsiteX4" fmla="*/ 5880139 w 11571109"/>
              <a:gd name="connsiteY4" fmla="*/ 1733143 h 1733143"/>
              <a:gd name="connsiteX5" fmla="*/ 0 w 11571109"/>
              <a:gd name="connsiteY5" fmla="*/ 45626 h 1733143"/>
              <a:gd name="connsiteX6" fmla="*/ 423935 w 11571109"/>
              <a:gd name="connsiteY6" fmla="*/ 607 h 1733143"/>
              <a:gd name="connsiteX0" fmla="*/ 423935 w 11579274"/>
              <a:gd name="connsiteY0" fmla="*/ 607 h 1733143"/>
              <a:gd name="connsiteX1" fmla="*/ 5870411 w 11579274"/>
              <a:gd name="connsiteY1" fmla="*/ 1643974 h 1733143"/>
              <a:gd name="connsiteX2" fmla="*/ 11298446 w 11579274"/>
              <a:gd name="connsiteY2" fmla="*/ 0 h 1733143"/>
              <a:gd name="connsiteX3" fmla="*/ 11579274 w 11579274"/>
              <a:gd name="connsiteY3" fmla="*/ 116036 h 1733143"/>
              <a:gd name="connsiteX4" fmla="*/ 5880139 w 11579274"/>
              <a:gd name="connsiteY4" fmla="*/ 1733143 h 1733143"/>
              <a:gd name="connsiteX5" fmla="*/ 0 w 11579274"/>
              <a:gd name="connsiteY5" fmla="*/ 45626 h 1733143"/>
              <a:gd name="connsiteX6" fmla="*/ 423935 w 11579274"/>
              <a:gd name="connsiteY6" fmla="*/ 607 h 1733143"/>
              <a:gd name="connsiteX0" fmla="*/ 423935 w 11579274"/>
              <a:gd name="connsiteY0" fmla="*/ 0 h 1732536"/>
              <a:gd name="connsiteX1" fmla="*/ 5870411 w 11579274"/>
              <a:gd name="connsiteY1" fmla="*/ 1643367 h 1732536"/>
              <a:gd name="connsiteX2" fmla="*/ 11233132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24968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219828 w 11375167"/>
              <a:gd name="connsiteY0" fmla="*/ 0 h 1732536"/>
              <a:gd name="connsiteX1" fmla="*/ 5666304 w 11375167"/>
              <a:gd name="connsiteY1" fmla="*/ 1643367 h 1732536"/>
              <a:gd name="connsiteX2" fmla="*/ 11020861 w 11375167"/>
              <a:gd name="connsiteY2" fmla="*/ 48379 h 1732536"/>
              <a:gd name="connsiteX3" fmla="*/ 11375167 w 11375167"/>
              <a:gd name="connsiteY3" fmla="*/ 115429 h 1732536"/>
              <a:gd name="connsiteX4" fmla="*/ 5676032 w 11375167"/>
              <a:gd name="connsiteY4" fmla="*/ 1732536 h 1732536"/>
              <a:gd name="connsiteX5" fmla="*/ 0 w 11375167"/>
              <a:gd name="connsiteY5" fmla="*/ 77676 h 1732536"/>
              <a:gd name="connsiteX6" fmla="*/ 219828 w 11375167"/>
              <a:gd name="connsiteY6" fmla="*/ 0 h 1732536"/>
              <a:gd name="connsiteX0" fmla="*/ 293307 w 11375167"/>
              <a:gd name="connsiteY0" fmla="*/ 0 h 1708044"/>
              <a:gd name="connsiteX1" fmla="*/ 5666304 w 11375167"/>
              <a:gd name="connsiteY1" fmla="*/ 1618875 h 1708044"/>
              <a:gd name="connsiteX2" fmla="*/ 11020861 w 11375167"/>
              <a:gd name="connsiteY2" fmla="*/ 23887 h 1708044"/>
              <a:gd name="connsiteX3" fmla="*/ 11375167 w 11375167"/>
              <a:gd name="connsiteY3" fmla="*/ 90937 h 1708044"/>
              <a:gd name="connsiteX4" fmla="*/ 5676032 w 11375167"/>
              <a:gd name="connsiteY4" fmla="*/ 1708044 h 1708044"/>
              <a:gd name="connsiteX5" fmla="*/ 0 w 11375167"/>
              <a:gd name="connsiteY5" fmla="*/ 53184 h 1708044"/>
              <a:gd name="connsiteX6" fmla="*/ 293307 w 11375167"/>
              <a:gd name="connsiteY6" fmla="*/ 0 h 1708044"/>
              <a:gd name="connsiteX0" fmla="*/ 317800 w 11375167"/>
              <a:gd name="connsiteY0" fmla="*/ 606 h 1684157"/>
              <a:gd name="connsiteX1" fmla="*/ 5666304 w 11375167"/>
              <a:gd name="connsiteY1" fmla="*/ 1594988 h 1684157"/>
              <a:gd name="connsiteX2" fmla="*/ 11020861 w 11375167"/>
              <a:gd name="connsiteY2" fmla="*/ 0 h 1684157"/>
              <a:gd name="connsiteX3" fmla="*/ 11375167 w 11375167"/>
              <a:gd name="connsiteY3" fmla="*/ 67050 h 1684157"/>
              <a:gd name="connsiteX4" fmla="*/ 5676032 w 11375167"/>
              <a:gd name="connsiteY4" fmla="*/ 1684157 h 1684157"/>
              <a:gd name="connsiteX5" fmla="*/ 0 w 11375167"/>
              <a:gd name="connsiteY5" fmla="*/ 29297 h 1684157"/>
              <a:gd name="connsiteX6" fmla="*/ 317800 w 11375167"/>
              <a:gd name="connsiteY6" fmla="*/ 606 h 1684157"/>
              <a:gd name="connsiteX0" fmla="*/ 285142 w 11342509"/>
              <a:gd name="connsiteY0" fmla="*/ 606 h 1684157"/>
              <a:gd name="connsiteX1" fmla="*/ 5633646 w 11342509"/>
              <a:gd name="connsiteY1" fmla="*/ 1594988 h 1684157"/>
              <a:gd name="connsiteX2" fmla="*/ 10988203 w 11342509"/>
              <a:gd name="connsiteY2" fmla="*/ 0 h 1684157"/>
              <a:gd name="connsiteX3" fmla="*/ 11342509 w 11342509"/>
              <a:gd name="connsiteY3" fmla="*/ 67050 h 1684157"/>
              <a:gd name="connsiteX4" fmla="*/ 5643374 w 11342509"/>
              <a:gd name="connsiteY4" fmla="*/ 1684157 h 1684157"/>
              <a:gd name="connsiteX5" fmla="*/ 0 w 11342509"/>
              <a:gd name="connsiteY5" fmla="*/ 29297 h 1684157"/>
              <a:gd name="connsiteX6" fmla="*/ 285142 w 11342509"/>
              <a:gd name="connsiteY6" fmla="*/ 606 h 1684157"/>
              <a:gd name="connsiteX0" fmla="*/ 276977 w 11342509"/>
              <a:gd name="connsiteY0" fmla="*/ 0 h 1691715"/>
              <a:gd name="connsiteX1" fmla="*/ 5633646 w 11342509"/>
              <a:gd name="connsiteY1" fmla="*/ 1602546 h 1691715"/>
              <a:gd name="connsiteX2" fmla="*/ 10988203 w 11342509"/>
              <a:gd name="connsiteY2" fmla="*/ 755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47837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4380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微软雅黑"/>
              <a:ea typeface="微软雅黑"/>
              <a:cs typeface="+mn-cs"/>
            </a:endParaRPr>
          </a:p>
        </p:txBody>
      </p:sp>
      <p:pic>
        <p:nvPicPr>
          <p:cNvPr id="22" name="图片 21"/>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222990" y="1401505"/>
            <a:ext cx="3746000" cy="1048514"/>
          </a:xfrm>
          <a:prstGeom prst="rect">
            <a:avLst/>
          </a:prstGeom>
        </p:spPr>
      </p:pic>
    </p:spTree>
    <p:extLst>
      <p:ext uri="{BB962C8B-B14F-4D97-AF65-F5344CB8AC3E}">
        <p14:creationId xmlns:p14="http://schemas.microsoft.com/office/powerpoint/2010/main" val="2169408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封面样式2-尾页">
    <p:spTree>
      <p:nvGrpSpPr>
        <p:cNvPr id="1" name=""/>
        <p:cNvGrpSpPr/>
        <p:nvPr/>
      </p:nvGrpSpPr>
      <p:grpSpPr>
        <a:xfrm>
          <a:off x="0" y="0"/>
          <a:ext cx="0" cy="0"/>
          <a:chOff x="0" y="0"/>
          <a:chExt cx="0" cy="0"/>
        </a:xfrm>
      </p:grpSpPr>
      <p:sp>
        <p:nvSpPr>
          <p:cNvPr id="6" name="PA-矩形 7">
            <a:extLst>
              <a:ext uri="{FF2B5EF4-FFF2-40B4-BE49-F238E27FC236}">
                <a16:creationId xmlns:a16="http://schemas.microsoft.com/office/drawing/2014/main" id="{EEC7E5F7-20FD-444B-9E6C-FF353F66717A}"/>
              </a:ext>
            </a:extLst>
          </p:cNvPr>
          <p:cNvSpPr/>
          <p:nvPr userDrawn="1">
            <p:custDataLst>
              <p:tags r:id="rId1"/>
            </p:custData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PA-矩形 7">
            <a:extLst>
              <a:ext uri="{FF2B5EF4-FFF2-40B4-BE49-F238E27FC236}">
                <a16:creationId xmlns:a16="http://schemas.microsoft.com/office/drawing/2014/main" id="{59644A98-44CE-4FDE-8172-3327AAE72C45}"/>
              </a:ext>
            </a:extLst>
          </p:cNvPr>
          <p:cNvSpPr/>
          <p:nvPr userDrawn="1">
            <p:custDataLst>
              <p:tags r:id="rId2"/>
            </p:custDataLst>
          </p:nvPr>
        </p:nvSpPr>
        <p:spPr>
          <a:xfrm>
            <a:off x="0" y="0"/>
            <a:ext cx="12192000" cy="6858000"/>
          </a:xfrm>
          <a:prstGeom prst="rect">
            <a:avLst/>
          </a:prstGeom>
          <a:gradFill flip="none" rotWithShape="1">
            <a:gsLst>
              <a:gs pos="0">
                <a:schemeClr val="accent1">
                  <a:alpha val="0"/>
                </a:schemeClr>
              </a:gs>
              <a:gs pos="52200">
                <a:schemeClr val="accent1"/>
              </a:gs>
              <a:gs pos="100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任意多边形: 形状 19">
            <a:extLst>
              <a:ext uri="{FF2B5EF4-FFF2-40B4-BE49-F238E27FC236}">
                <a16:creationId xmlns:a16="http://schemas.microsoft.com/office/drawing/2014/main" id="{17BF7535-8F01-44D8-BF44-00C5CD915389}"/>
              </a:ext>
            </a:extLst>
          </p:cNvPr>
          <p:cNvSpPr/>
          <p:nvPr userDrawn="1"/>
        </p:nvSpPr>
        <p:spPr>
          <a:xfrm flipH="1" flipV="1">
            <a:off x="4442085" y="3759199"/>
            <a:ext cx="3307830" cy="2335892"/>
          </a:xfrm>
          <a:custGeom>
            <a:avLst/>
            <a:gdLst>
              <a:gd name="connsiteX0" fmla="*/ 3162300 w 3162300"/>
              <a:gd name="connsiteY0" fmla="*/ 2147409 h 2147409"/>
              <a:gd name="connsiteX1" fmla="*/ 0 w 3162300"/>
              <a:gd name="connsiteY1" fmla="*/ 2147409 h 2147409"/>
              <a:gd name="connsiteX2" fmla="*/ 0 w 3162300"/>
              <a:gd name="connsiteY2" fmla="*/ 1565265 h 2147409"/>
              <a:gd name="connsiteX3" fmla="*/ 0 w 3162300"/>
              <a:gd name="connsiteY3" fmla="*/ 1544697 h 2147409"/>
              <a:gd name="connsiteX4" fmla="*/ 0 w 3162300"/>
              <a:gd name="connsiteY4" fmla="*/ 0 h 2147409"/>
              <a:gd name="connsiteX5" fmla="*/ 1585774 w 3162300"/>
              <a:gd name="connsiteY5" fmla="*/ 1112898 h 2147409"/>
              <a:gd name="connsiteX6" fmla="*/ 3162300 w 3162300"/>
              <a:gd name="connsiteY6" fmla="*/ 0 h 2147409"/>
              <a:gd name="connsiteX7" fmla="*/ 3162300 w 3162300"/>
              <a:gd name="connsiteY7" fmla="*/ 1544697 h 2147409"/>
              <a:gd name="connsiteX8" fmla="*/ 3162300 w 3162300"/>
              <a:gd name="connsiteY8" fmla="*/ 1565265 h 2147409"/>
              <a:gd name="connsiteX0" fmla="*/ 0 w 3162300"/>
              <a:gd name="connsiteY0" fmla="*/ 2147409 h 2238849"/>
              <a:gd name="connsiteX1" fmla="*/ 0 w 3162300"/>
              <a:gd name="connsiteY1" fmla="*/ 1565265 h 2238849"/>
              <a:gd name="connsiteX2" fmla="*/ 0 w 3162300"/>
              <a:gd name="connsiteY2" fmla="*/ 1544697 h 2238849"/>
              <a:gd name="connsiteX3" fmla="*/ 0 w 3162300"/>
              <a:gd name="connsiteY3" fmla="*/ 0 h 2238849"/>
              <a:gd name="connsiteX4" fmla="*/ 1585774 w 3162300"/>
              <a:gd name="connsiteY4" fmla="*/ 1112898 h 2238849"/>
              <a:gd name="connsiteX5" fmla="*/ 3162300 w 3162300"/>
              <a:gd name="connsiteY5" fmla="*/ 0 h 2238849"/>
              <a:gd name="connsiteX6" fmla="*/ 3162300 w 3162300"/>
              <a:gd name="connsiteY6" fmla="*/ 1544697 h 2238849"/>
              <a:gd name="connsiteX7" fmla="*/ 3162300 w 3162300"/>
              <a:gd name="connsiteY7" fmla="*/ 1565265 h 2238849"/>
              <a:gd name="connsiteX8" fmla="*/ 3162300 w 3162300"/>
              <a:gd name="connsiteY8" fmla="*/ 2147409 h 2238849"/>
              <a:gd name="connsiteX9" fmla="*/ 91440 w 3162300"/>
              <a:gd name="connsiteY9" fmla="*/ 2238849 h 2238849"/>
              <a:gd name="connsiteX0" fmla="*/ 0 w 3162300"/>
              <a:gd name="connsiteY0" fmla="*/ 2147409 h 2147409"/>
              <a:gd name="connsiteX1" fmla="*/ 0 w 3162300"/>
              <a:gd name="connsiteY1" fmla="*/ 1565265 h 2147409"/>
              <a:gd name="connsiteX2" fmla="*/ 0 w 3162300"/>
              <a:gd name="connsiteY2" fmla="*/ 1544697 h 2147409"/>
              <a:gd name="connsiteX3" fmla="*/ 0 w 3162300"/>
              <a:gd name="connsiteY3" fmla="*/ 0 h 2147409"/>
              <a:gd name="connsiteX4" fmla="*/ 1585774 w 3162300"/>
              <a:gd name="connsiteY4" fmla="*/ 1112898 h 2147409"/>
              <a:gd name="connsiteX5" fmla="*/ 3162300 w 3162300"/>
              <a:gd name="connsiteY5" fmla="*/ 0 h 2147409"/>
              <a:gd name="connsiteX6" fmla="*/ 3162300 w 3162300"/>
              <a:gd name="connsiteY6" fmla="*/ 1544697 h 2147409"/>
              <a:gd name="connsiteX7" fmla="*/ 3162300 w 3162300"/>
              <a:gd name="connsiteY7" fmla="*/ 1565265 h 2147409"/>
              <a:gd name="connsiteX8" fmla="*/ 3162300 w 3162300"/>
              <a:gd name="connsiteY8" fmla="*/ 2147409 h 2147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2300" h="2147409">
                <a:moveTo>
                  <a:pt x="0" y="2147409"/>
                </a:moveTo>
                <a:lnTo>
                  <a:pt x="0" y="1565265"/>
                </a:lnTo>
                <a:lnTo>
                  <a:pt x="0" y="1544697"/>
                </a:lnTo>
                <a:lnTo>
                  <a:pt x="0" y="0"/>
                </a:lnTo>
                <a:lnTo>
                  <a:pt x="1585774" y="1112898"/>
                </a:lnTo>
                <a:lnTo>
                  <a:pt x="3162300" y="0"/>
                </a:lnTo>
                <a:lnTo>
                  <a:pt x="3162300" y="1544697"/>
                </a:lnTo>
                <a:lnTo>
                  <a:pt x="3162300" y="1565265"/>
                </a:lnTo>
                <a:lnTo>
                  <a:pt x="3162300" y="2147409"/>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dirty="0">
              <a:cs typeface="+mn-ea"/>
              <a:sym typeface="+mn-lt"/>
            </a:endParaRPr>
          </a:p>
        </p:txBody>
      </p:sp>
      <p:sp>
        <p:nvSpPr>
          <p:cNvPr id="11" name="矩形 3">
            <a:extLst>
              <a:ext uri="{FF2B5EF4-FFF2-40B4-BE49-F238E27FC236}">
                <a16:creationId xmlns:a16="http://schemas.microsoft.com/office/drawing/2014/main" id="{65B2E1B6-E350-4024-A69C-C064D4BB9540}"/>
              </a:ext>
            </a:extLst>
          </p:cNvPr>
          <p:cNvSpPr/>
          <p:nvPr userDrawn="1"/>
        </p:nvSpPr>
        <p:spPr>
          <a:xfrm>
            <a:off x="4442085" y="1015093"/>
            <a:ext cx="3307830" cy="1428368"/>
          </a:xfrm>
          <a:custGeom>
            <a:avLst/>
            <a:gdLst>
              <a:gd name="connsiteX0" fmla="*/ 0 w 3162300"/>
              <a:gd name="connsiteY0" fmla="*/ 0 h 1871961"/>
              <a:gd name="connsiteX1" fmla="*/ 3162300 w 3162300"/>
              <a:gd name="connsiteY1" fmla="*/ 0 h 1871961"/>
              <a:gd name="connsiteX2" fmla="*/ 3162300 w 3162300"/>
              <a:gd name="connsiteY2" fmla="*/ 1871961 h 1871961"/>
              <a:gd name="connsiteX3" fmla="*/ 0 w 3162300"/>
              <a:gd name="connsiteY3" fmla="*/ 1871961 h 1871961"/>
              <a:gd name="connsiteX4" fmla="*/ 0 w 3162300"/>
              <a:gd name="connsiteY4" fmla="*/ 0 h 1871961"/>
              <a:gd name="connsiteX0" fmla="*/ 0 w 3162300"/>
              <a:gd name="connsiteY0" fmla="*/ 1871961 h 1963401"/>
              <a:gd name="connsiteX1" fmla="*/ 0 w 3162300"/>
              <a:gd name="connsiteY1" fmla="*/ 0 h 1963401"/>
              <a:gd name="connsiteX2" fmla="*/ 3162300 w 3162300"/>
              <a:gd name="connsiteY2" fmla="*/ 0 h 1963401"/>
              <a:gd name="connsiteX3" fmla="*/ 3162300 w 3162300"/>
              <a:gd name="connsiteY3" fmla="*/ 1871961 h 1963401"/>
              <a:gd name="connsiteX4" fmla="*/ 91440 w 3162300"/>
              <a:gd name="connsiteY4" fmla="*/ 1963401 h 1963401"/>
              <a:gd name="connsiteX0" fmla="*/ 0 w 3162300"/>
              <a:gd name="connsiteY0" fmla="*/ 1871961 h 1871961"/>
              <a:gd name="connsiteX1" fmla="*/ 0 w 3162300"/>
              <a:gd name="connsiteY1" fmla="*/ 0 h 1871961"/>
              <a:gd name="connsiteX2" fmla="*/ 3162300 w 3162300"/>
              <a:gd name="connsiteY2" fmla="*/ 0 h 1871961"/>
              <a:gd name="connsiteX3" fmla="*/ 3162300 w 3162300"/>
              <a:gd name="connsiteY3" fmla="*/ 1871961 h 1871961"/>
            </a:gdLst>
            <a:ahLst/>
            <a:cxnLst>
              <a:cxn ang="0">
                <a:pos x="connsiteX0" y="connsiteY0"/>
              </a:cxn>
              <a:cxn ang="0">
                <a:pos x="connsiteX1" y="connsiteY1"/>
              </a:cxn>
              <a:cxn ang="0">
                <a:pos x="connsiteX2" y="connsiteY2"/>
              </a:cxn>
              <a:cxn ang="0">
                <a:pos x="connsiteX3" y="connsiteY3"/>
              </a:cxn>
            </a:cxnLst>
            <a:rect l="l" t="t" r="r" b="b"/>
            <a:pathLst>
              <a:path w="3162300" h="1871961">
                <a:moveTo>
                  <a:pt x="0" y="1871961"/>
                </a:moveTo>
                <a:lnTo>
                  <a:pt x="0" y="0"/>
                </a:lnTo>
                <a:lnTo>
                  <a:pt x="3162300" y="0"/>
                </a:lnTo>
                <a:lnTo>
                  <a:pt x="3162300" y="1871961"/>
                </a:lnTo>
              </a:path>
            </a:pathLst>
          </a:cu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130000"/>
              </a:lnSpc>
            </a:pPr>
            <a:endParaRPr lang="zh-CN" altLang="en-US">
              <a:cs typeface="+mn-ea"/>
              <a:sym typeface="+mn-lt"/>
            </a:endParaRPr>
          </a:p>
        </p:txBody>
      </p:sp>
      <p:sp>
        <p:nvSpPr>
          <p:cNvPr id="12" name="等腰三角形 11">
            <a:extLst>
              <a:ext uri="{FF2B5EF4-FFF2-40B4-BE49-F238E27FC236}">
                <a16:creationId xmlns:a16="http://schemas.microsoft.com/office/drawing/2014/main" id="{F3B0B805-869F-4D89-BEB0-0E0DA525C8EE}"/>
              </a:ext>
            </a:extLst>
          </p:cNvPr>
          <p:cNvSpPr/>
          <p:nvPr userDrawn="1"/>
        </p:nvSpPr>
        <p:spPr>
          <a:xfrm flipV="1">
            <a:off x="6007269" y="3832178"/>
            <a:ext cx="177462" cy="152984"/>
          </a:xfrm>
          <a:prstGeom prst="triangle">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a:p>
        </p:txBody>
      </p:sp>
      <p:pic>
        <p:nvPicPr>
          <p:cNvPr id="13" name="图片 12"/>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4974749" y="1401223"/>
            <a:ext cx="2256308" cy="631546"/>
          </a:xfrm>
          <a:prstGeom prst="rect">
            <a:avLst/>
          </a:prstGeom>
        </p:spPr>
      </p:pic>
    </p:spTree>
    <p:extLst>
      <p:ext uri="{BB962C8B-B14F-4D97-AF65-F5344CB8AC3E}">
        <p14:creationId xmlns:p14="http://schemas.microsoft.com/office/powerpoint/2010/main" val="3936786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封面样式3-首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a:ext>
            </a:extLst>
          </a:blip>
          <a:srcRect l="128" r="23340"/>
          <a:stretch/>
        </p:blipFill>
        <p:spPr>
          <a:xfrm>
            <a:off x="4303956" y="0"/>
            <a:ext cx="7888043" cy="6858000"/>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1" y="0"/>
            <a:ext cx="12192000"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13" name="图片 12"/>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40452" y="479393"/>
            <a:ext cx="2203058" cy="616640"/>
          </a:xfrm>
          <a:prstGeom prst="rect">
            <a:avLst/>
          </a:prstGeom>
        </p:spPr>
      </p:pic>
      <p:grpSp>
        <p:nvGrpSpPr>
          <p:cNvPr id="64" name="组合 63"/>
          <p:cNvGrpSpPr/>
          <p:nvPr userDrawn="1"/>
        </p:nvGrpSpPr>
        <p:grpSpPr>
          <a:xfrm>
            <a:off x="691959" y="5891503"/>
            <a:ext cx="4041392" cy="497055"/>
            <a:chOff x="671368" y="6061309"/>
            <a:chExt cx="2479573" cy="304965"/>
          </a:xfrm>
          <a:gradFill>
            <a:gsLst>
              <a:gs pos="0">
                <a:schemeClr val="accent1">
                  <a:lumMod val="5000"/>
                  <a:lumOff val="95000"/>
                  <a:alpha val="4000"/>
                </a:schemeClr>
              </a:gs>
              <a:gs pos="100000">
                <a:schemeClr val="bg1">
                  <a:alpha val="12000"/>
                </a:schemeClr>
              </a:gs>
            </a:gsLst>
            <a:lin ang="16200000" scaled="0"/>
          </a:gradFill>
        </p:grpSpPr>
        <p:grpSp>
          <p:nvGrpSpPr>
            <p:cNvPr id="65" name="组合 64"/>
            <p:cNvGrpSpPr/>
            <p:nvPr userDrawn="1"/>
          </p:nvGrpSpPr>
          <p:grpSpPr>
            <a:xfrm>
              <a:off x="2098445" y="6064781"/>
              <a:ext cx="1052496" cy="298683"/>
              <a:chOff x="2373567" y="1096524"/>
              <a:chExt cx="2578404" cy="731714"/>
            </a:xfrm>
            <a:grpFill/>
          </p:grpSpPr>
          <p:sp>
            <p:nvSpPr>
              <p:cNvPr id="8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1" name="Freeform 6">
                <a:extLst>
                  <a:ext uri="{FF2B5EF4-FFF2-40B4-BE49-F238E27FC236}">
                    <a16:creationId xmlns:a16="http://schemas.microsoft.com/office/drawing/2014/main" id="{CC1FA68D-3307-481A-8E89-D3CB2E8693F4}"/>
                  </a:ext>
                </a:extLst>
              </p:cNvPr>
              <p:cNvSpPr>
                <a:spLocks/>
              </p:cNvSpPr>
              <p:nvPr/>
            </p:nvSpPr>
            <p:spPr bwMode="auto">
              <a:xfrm>
                <a:off x="4620306" y="1240665"/>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82" name="组合 8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8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83" name="组合 8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8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66" name="组合 65"/>
            <p:cNvGrpSpPr/>
            <p:nvPr userDrawn="1"/>
          </p:nvGrpSpPr>
          <p:grpSpPr>
            <a:xfrm>
              <a:off x="671368" y="6061309"/>
              <a:ext cx="1100339" cy="304965"/>
              <a:chOff x="2372715" y="161759"/>
              <a:chExt cx="2695608" cy="747103"/>
            </a:xfrm>
            <a:grpFill/>
          </p:grpSpPr>
          <p:grpSp>
            <p:nvGrpSpPr>
              <p:cNvPr id="67" name="组合 6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7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8" name="组合 6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7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9" name="组合 6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7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0" name="组合 69"/>
              <p:cNvGrpSpPr/>
              <p:nvPr/>
            </p:nvGrpSpPr>
            <p:grpSpPr>
              <a:xfrm>
                <a:off x="4613362" y="313351"/>
                <a:ext cx="454961" cy="453362"/>
                <a:chOff x="11893465" y="1994536"/>
                <a:chExt cx="274986" cy="274018"/>
              </a:xfrm>
              <a:grpFill/>
            </p:grpSpPr>
            <p:sp>
              <p:nvSpPr>
                <p:cNvPr id="7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2178713060"/>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封面样式3-尾页">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cstate="print">
            <a:extLst>
              <a:ext uri="{28A0092B-C50C-407E-A947-70E740481C1C}">
                <a14:useLocalDpi xmlns:a14="http://schemas.microsoft.com/office/drawing/2010/main"/>
              </a:ext>
            </a:extLst>
          </a:blip>
          <a:srcRect l="15573" r="198"/>
          <a:stretch/>
        </p:blipFill>
        <p:spPr>
          <a:xfrm>
            <a:off x="0" y="0"/>
            <a:ext cx="8678174" cy="6858000"/>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0" y="0"/>
            <a:ext cx="12191999" cy="6858000"/>
          </a:xfrm>
          <a:prstGeom prst="rect">
            <a:avLst/>
          </a:prstGeom>
          <a:gradFill flip="none" rotWithShape="1">
            <a:gsLst>
              <a:gs pos="0">
                <a:schemeClr val="accent1">
                  <a:lumMod val="100000"/>
                  <a:alpha val="0"/>
                </a:schemeClr>
              </a:gs>
              <a:gs pos="59000">
                <a:schemeClr val="accent1">
                  <a:lumMod val="100000"/>
                </a:schemeClr>
              </a:gs>
              <a:gs pos="100000">
                <a:schemeClr val="accent1">
                  <a:lumMod val="100000"/>
                </a:schemeClr>
              </a:gs>
            </a:gsLst>
            <a:lin ang="20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14" name="图片 13"/>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9403566" y="501046"/>
            <a:ext cx="2203058" cy="616640"/>
          </a:xfrm>
          <a:prstGeom prst="rect">
            <a:avLst/>
          </a:prstGeom>
        </p:spPr>
      </p:pic>
      <p:grpSp>
        <p:nvGrpSpPr>
          <p:cNvPr id="64" name="组合 63"/>
          <p:cNvGrpSpPr/>
          <p:nvPr userDrawn="1"/>
        </p:nvGrpSpPr>
        <p:grpSpPr>
          <a:xfrm>
            <a:off x="7388034" y="5891503"/>
            <a:ext cx="4041392" cy="497055"/>
            <a:chOff x="671368" y="6061309"/>
            <a:chExt cx="2479573" cy="304965"/>
          </a:xfrm>
          <a:gradFill>
            <a:gsLst>
              <a:gs pos="0">
                <a:schemeClr val="accent1">
                  <a:lumMod val="5000"/>
                  <a:lumOff val="95000"/>
                  <a:alpha val="4000"/>
                </a:schemeClr>
              </a:gs>
              <a:gs pos="100000">
                <a:schemeClr val="bg1">
                  <a:alpha val="12000"/>
                </a:schemeClr>
              </a:gs>
            </a:gsLst>
            <a:lin ang="16200000" scaled="0"/>
          </a:gradFill>
        </p:grpSpPr>
        <p:grpSp>
          <p:nvGrpSpPr>
            <p:cNvPr id="65" name="组合 64"/>
            <p:cNvGrpSpPr/>
            <p:nvPr userDrawn="1"/>
          </p:nvGrpSpPr>
          <p:grpSpPr>
            <a:xfrm>
              <a:off x="2098445" y="6064781"/>
              <a:ext cx="1052496" cy="298683"/>
              <a:chOff x="2373567" y="1096524"/>
              <a:chExt cx="2578404" cy="731714"/>
            </a:xfrm>
            <a:grpFill/>
          </p:grpSpPr>
          <p:sp>
            <p:nvSpPr>
              <p:cNvPr id="80"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1" name="Freeform 6">
                <a:extLst>
                  <a:ext uri="{FF2B5EF4-FFF2-40B4-BE49-F238E27FC236}">
                    <a16:creationId xmlns:a16="http://schemas.microsoft.com/office/drawing/2014/main" id="{CC1FA68D-3307-481A-8E89-D3CB2E8693F4}"/>
                  </a:ext>
                </a:extLst>
              </p:cNvPr>
              <p:cNvSpPr>
                <a:spLocks/>
              </p:cNvSpPr>
              <p:nvPr/>
            </p:nvSpPr>
            <p:spPr bwMode="auto">
              <a:xfrm>
                <a:off x="4620306" y="1240665"/>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82" name="组合 81">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87"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8"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83" name="组合 82">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84"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5"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86"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66" name="组合 65"/>
            <p:cNvGrpSpPr/>
            <p:nvPr userDrawn="1"/>
          </p:nvGrpSpPr>
          <p:grpSpPr>
            <a:xfrm>
              <a:off x="671368" y="6061309"/>
              <a:ext cx="1100339" cy="304965"/>
              <a:chOff x="2372715" y="161759"/>
              <a:chExt cx="2695608" cy="747103"/>
            </a:xfrm>
            <a:grpFill/>
          </p:grpSpPr>
          <p:grpSp>
            <p:nvGrpSpPr>
              <p:cNvPr id="67" name="组合 66">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78"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9"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8" name="组合 67">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76"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7"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9" name="组合 68">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73"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4"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5"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70" name="组合 69"/>
              <p:cNvGrpSpPr/>
              <p:nvPr/>
            </p:nvGrpSpPr>
            <p:grpSpPr>
              <a:xfrm>
                <a:off x="4613362" y="313351"/>
                <a:ext cx="454961" cy="453362"/>
                <a:chOff x="11893465" y="1994536"/>
                <a:chExt cx="274986" cy="274018"/>
              </a:xfrm>
              <a:grpFill/>
            </p:grpSpPr>
            <p:sp>
              <p:nvSpPr>
                <p:cNvPr id="71"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72"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4163594172"/>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封面样式4-首页">
    <p:spTree>
      <p:nvGrpSpPr>
        <p:cNvPr id="1" name=""/>
        <p:cNvGrpSpPr/>
        <p:nvPr/>
      </p:nvGrpSpPr>
      <p:grpSpPr>
        <a:xfrm>
          <a:off x="0" y="0"/>
          <a:ext cx="0" cy="0"/>
          <a:chOff x="0" y="0"/>
          <a:chExt cx="0" cy="0"/>
        </a:xfrm>
      </p:grpSpPr>
      <p:pic>
        <p:nvPicPr>
          <p:cNvPr id="39" name="图片 38"/>
          <p:cNvPicPr>
            <a:picLocks noChangeAspect="1"/>
          </p:cNvPicPr>
          <p:nvPr userDrawn="1"/>
        </p:nvPicPr>
        <p:blipFill rotWithShape="1">
          <a:blip r:embed="rId2" cstate="hqprint">
            <a:extLst>
              <a:ext uri="{28A0092B-C50C-407E-A947-70E740481C1C}">
                <a14:useLocalDpi xmlns:a14="http://schemas.microsoft.com/office/drawing/2010/main"/>
              </a:ext>
            </a:extLst>
          </a:blip>
          <a:srcRect/>
          <a:stretch/>
        </p:blipFill>
        <p:spPr>
          <a:xfrm>
            <a:off x="4768810" y="7452"/>
            <a:ext cx="7423189" cy="6850548"/>
          </a:xfrm>
          <a:prstGeom prst="rect">
            <a:avLst/>
          </a:prstGeom>
        </p:spPr>
      </p:pic>
      <p:sp>
        <p:nvSpPr>
          <p:cNvPr id="7" name="矩形 6">
            <a:extLst>
              <a:ext uri="{FF2B5EF4-FFF2-40B4-BE49-F238E27FC236}">
                <a16:creationId xmlns:a16="http://schemas.microsoft.com/office/drawing/2014/main" id="{84971C8F-15BA-41DC-9278-53FA77C2E557}"/>
              </a:ext>
            </a:extLst>
          </p:cNvPr>
          <p:cNvSpPr/>
          <p:nvPr userDrawn="1"/>
        </p:nvSpPr>
        <p:spPr>
          <a:xfrm>
            <a:off x="-2" y="0"/>
            <a:ext cx="12192001" cy="6858000"/>
          </a:xfrm>
          <a:prstGeom prst="rect">
            <a:avLst/>
          </a:prstGeom>
          <a:gradFill>
            <a:gsLst>
              <a:gs pos="100000">
                <a:schemeClr val="accent1">
                  <a:lumMod val="100000"/>
                  <a:alpha val="0"/>
                </a:schemeClr>
              </a:gs>
              <a:gs pos="50000">
                <a:schemeClr val="accent1">
                  <a:lumMod val="100000"/>
                </a:schemeClr>
              </a:gs>
              <a:gs pos="0">
                <a:schemeClr val="accent1">
                  <a:lumMod val="10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微软雅黑"/>
              <a:ea typeface="微软雅黑"/>
              <a:cs typeface="+mn-cs"/>
            </a:endParaRPr>
          </a:p>
        </p:txBody>
      </p:sp>
      <p:pic>
        <p:nvPicPr>
          <p:cNvPr id="40" name="图片 39"/>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40452" y="479393"/>
            <a:ext cx="2203058" cy="616640"/>
          </a:xfrm>
          <a:prstGeom prst="rect">
            <a:avLst/>
          </a:prstGeom>
        </p:spPr>
      </p:pic>
      <p:grpSp>
        <p:nvGrpSpPr>
          <p:cNvPr id="41" name="组合 40"/>
          <p:cNvGrpSpPr/>
          <p:nvPr userDrawn="1"/>
        </p:nvGrpSpPr>
        <p:grpSpPr>
          <a:xfrm>
            <a:off x="691959" y="5891503"/>
            <a:ext cx="4041392" cy="497055"/>
            <a:chOff x="671368" y="6061309"/>
            <a:chExt cx="2479573" cy="304965"/>
          </a:xfrm>
          <a:gradFill>
            <a:gsLst>
              <a:gs pos="0">
                <a:schemeClr val="accent1">
                  <a:lumMod val="5000"/>
                  <a:lumOff val="95000"/>
                  <a:alpha val="4000"/>
                </a:schemeClr>
              </a:gs>
              <a:gs pos="100000">
                <a:schemeClr val="bg1">
                  <a:alpha val="12000"/>
                </a:schemeClr>
              </a:gs>
            </a:gsLst>
            <a:lin ang="16200000" scaled="0"/>
          </a:gradFill>
        </p:grpSpPr>
        <p:grpSp>
          <p:nvGrpSpPr>
            <p:cNvPr id="42" name="组合 41"/>
            <p:cNvGrpSpPr/>
            <p:nvPr userDrawn="1"/>
          </p:nvGrpSpPr>
          <p:grpSpPr>
            <a:xfrm>
              <a:off x="2098445" y="6064781"/>
              <a:ext cx="1052496" cy="298683"/>
              <a:chOff x="2373567" y="1096524"/>
              <a:chExt cx="2578404" cy="731714"/>
            </a:xfrm>
            <a:grpFill/>
          </p:grpSpPr>
          <p:sp>
            <p:nvSpPr>
              <p:cNvPr id="57" name="Freeform 5">
                <a:extLst>
                  <a:ext uri="{FF2B5EF4-FFF2-40B4-BE49-F238E27FC236}">
                    <a16:creationId xmlns:a16="http://schemas.microsoft.com/office/drawing/2014/main" id="{7EF8326A-A460-4F1F-A35E-22F6C0E02782}"/>
                  </a:ext>
                </a:extLst>
              </p:cNvPr>
              <p:cNvSpPr>
                <a:spLocks/>
              </p:cNvSpPr>
              <p:nvPr/>
            </p:nvSpPr>
            <p:spPr bwMode="auto">
              <a:xfrm>
                <a:off x="3797881" y="1143043"/>
                <a:ext cx="576140" cy="649652"/>
              </a:xfrm>
              <a:custGeom>
                <a:avLst/>
                <a:gdLst>
                  <a:gd name="T0" fmla="*/ 41 w 125"/>
                  <a:gd name="T1" fmla="*/ 16 h 142"/>
                  <a:gd name="T2" fmla="*/ 49 w 125"/>
                  <a:gd name="T3" fmla="*/ 3 h 142"/>
                  <a:gd name="T4" fmla="*/ 62 w 125"/>
                  <a:gd name="T5" fmla="*/ 20 h 142"/>
                  <a:gd name="T6" fmla="*/ 64 w 125"/>
                  <a:gd name="T7" fmla="*/ 33 h 142"/>
                  <a:gd name="T8" fmla="*/ 50 w 125"/>
                  <a:gd name="T9" fmla="*/ 34 h 142"/>
                  <a:gd name="T10" fmla="*/ 58 w 125"/>
                  <a:gd name="T11" fmla="*/ 58 h 142"/>
                  <a:gd name="T12" fmla="*/ 75 w 125"/>
                  <a:gd name="T13" fmla="*/ 59 h 142"/>
                  <a:gd name="T14" fmla="*/ 71 w 125"/>
                  <a:gd name="T15" fmla="*/ 50 h 142"/>
                  <a:gd name="T16" fmla="*/ 81 w 125"/>
                  <a:gd name="T17" fmla="*/ 47 h 142"/>
                  <a:gd name="T18" fmla="*/ 65 w 125"/>
                  <a:gd name="T19" fmla="*/ 42 h 142"/>
                  <a:gd name="T20" fmla="*/ 63 w 125"/>
                  <a:gd name="T21" fmla="*/ 37 h 142"/>
                  <a:gd name="T22" fmla="*/ 85 w 125"/>
                  <a:gd name="T23" fmla="*/ 27 h 142"/>
                  <a:gd name="T24" fmla="*/ 93 w 125"/>
                  <a:gd name="T25" fmla="*/ 2 h 142"/>
                  <a:gd name="T26" fmla="*/ 99 w 125"/>
                  <a:gd name="T27" fmla="*/ 5 h 142"/>
                  <a:gd name="T28" fmla="*/ 111 w 125"/>
                  <a:gd name="T29" fmla="*/ 30 h 142"/>
                  <a:gd name="T30" fmla="*/ 102 w 125"/>
                  <a:gd name="T31" fmla="*/ 34 h 142"/>
                  <a:gd name="T32" fmla="*/ 95 w 125"/>
                  <a:gd name="T33" fmla="*/ 59 h 142"/>
                  <a:gd name="T34" fmla="*/ 123 w 125"/>
                  <a:gd name="T35" fmla="*/ 61 h 142"/>
                  <a:gd name="T36" fmla="*/ 110 w 125"/>
                  <a:gd name="T37" fmla="*/ 71 h 142"/>
                  <a:gd name="T38" fmla="*/ 104 w 125"/>
                  <a:gd name="T39" fmla="*/ 82 h 142"/>
                  <a:gd name="T40" fmla="*/ 112 w 125"/>
                  <a:gd name="T41" fmla="*/ 134 h 142"/>
                  <a:gd name="T42" fmla="*/ 102 w 125"/>
                  <a:gd name="T43" fmla="*/ 140 h 142"/>
                  <a:gd name="T44" fmla="*/ 89 w 125"/>
                  <a:gd name="T45" fmla="*/ 123 h 142"/>
                  <a:gd name="T46" fmla="*/ 101 w 125"/>
                  <a:gd name="T47" fmla="*/ 128 h 142"/>
                  <a:gd name="T48" fmla="*/ 101 w 125"/>
                  <a:gd name="T49" fmla="*/ 92 h 142"/>
                  <a:gd name="T50" fmla="*/ 97 w 125"/>
                  <a:gd name="T51" fmla="*/ 99 h 142"/>
                  <a:gd name="T52" fmla="*/ 90 w 125"/>
                  <a:gd name="T53" fmla="*/ 103 h 142"/>
                  <a:gd name="T54" fmla="*/ 86 w 125"/>
                  <a:gd name="T55" fmla="*/ 110 h 142"/>
                  <a:gd name="T56" fmla="*/ 81 w 125"/>
                  <a:gd name="T57" fmla="*/ 120 h 142"/>
                  <a:gd name="T58" fmla="*/ 88 w 125"/>
                  <a:gd name="T59" fmla="*/ 71 h 142"/>
                  <a:gd name="T60" fmla="*/ 60 w 125"/>
                  <a:gd name="T61" fmla="*/ 87 h 142"/>
                  <a:gd name="T62" fmla="*/ 53 w 125"/>
                  <a:gd name="T63" fmla="*/ 89 h 142"/>
                  <a:gd name="T64" fmla="*/ 51 w 125"/>
                  <a:gd name="T65" fmla="*/ 128 h 142"/>
                  <a:gd name="T66" fmla="*/ 43 w 125"/>
                  <a:gd name="T67" fmla="*/ 134 h 142"/>
                  <a:gd name="T68" fmla="*/ 39 w 125"/>
                  <a:gd name="T69" fmla="*/ 107 h 142"/>
                  <a:gd name="T70" fmla="*/ 33 w 125"/>
                  <a:gd name="T71" fmla="*/ 114 h 142"/>
                  <a:gd name="T72" fmla="*/ 17 w 125"/>
                  <a:gd name="T73" fmla="*/ 108 h 142"/>
                  <a:gd name="T74" fmla="*/ 5 w 125"/>
                  <a:gd name="T75" fmla="*/ 81 h 142"/>
                  <a:gd name="T76" fmla="*/ 34 w 125"/>
                  <a:gd name="T77" fmla="*/ 56 h 142"/>
                  <a:gd name="T78" fmla="*/ 38 w 125"/>
                  <a:gd name="T79" fmla="*/ 33 h 142"/>
                  <a:gd name="T80" fmla="*/ 22 w 125"/>
                  <a:gd name="T81" fmla="*/ 55 h 142"/>
                  <a:gd name="T82" fmla="*/ 14 w 125"/>
                  <a:gd name="T83" fmla="*/ 55 h 142"/>
                  <a:gd name="T84" fmla="*/ 11 w 125"/>
                  <a:gd name="T85" fmla="*/ 36 h 142"/>
                  <a:gd name="T86" fmla="*/ 32 w 125"/>
                  <a:gd name="T87" fmla="*/ 22 h 142"/>
                  <a:gd name="T88" fmla="*/ 28 w 125"/>
                  <a:gd name="T89" fmla="*/ 33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5" h="142">
                    <a:moveTo>
                      <a:pt x="28" y="33"/>
                    </a:moveTo>
                    <a:cubicBezTo>
                      <a:pt x="35" y="29"/>
                      <a:pt x="41" y="25"/>
                      <a:pt x="41" y="16"/>
                    </a:cubicBezTo>
                    <a:cubicBezTo>
                      <a:pt x="41" y="13"/>
                      <a:pt x="43" y="9"/>
                      <a:pt x="44" y="6"/>
                    </a:cubicBezTo>
                    <a:cubicBezTo>
                      <a:pt x="45" y="5"/>
                      <a:pt x="48" y="3"/>
                      <a:pt x="49" y="3"/>
                    </a:cubicBezTo>
                    <a:cubicBezTo>
                      <a:pt x="54" y="4"/>
                      <a:pt x="59" y="9"/>
                      <a:pt x="59" y="15"/>
                    </a:cubicBezTo>
                    <a:cubicBezTo>
                      <a:pt x="59" y="18"/>
                      <a:pt x="60" y="19"/>
                      <a:pt x="62" y="20"/>
                    </a:cubicBezTo>
                    <a:cubicBezTo>
                      <a:pt x="65" y="22"/>
                      <a:pt x="68" y="25"/>
                      <a:pt x="69" y="28"/>
                    </a:cubicBezTo>
                    <a:cubicBezTo>
                      <a:pt x="71" y="32"/>
                      <a:pt x="68" y="34"/>
                      <a:pt x="64" y="33"/>
                    </a:cubicBezTo>
                    <a:cubicBezTo>
                      <a:pt x="62" y="32"/>
                      <a:pt x="60" y="31"/>
                      <a:pt x="57" y="30"/>
                    </a:cubicBezTo>
                    <a:cubicBezTo>
                      <a:pt x="53" y="28"/>
                      <a:pt x="51" y="29"/>
                      <a:pt x="50" y="34"/>
                    </a:cubicBezTo>
                    <a:cubicBezTo>
                      <a:pt x="48" y="45"/>
                      <a:pt x="46" y="56"/>
                      <a:pt x="52" y="66"/>
                    </a:cubicBezTo>
                    <a:cubicBezTo>
                      <a:pt x="54" y="64"/>
                      <a:pt x="56" y="62"/>
                      <a:pt x="58" y="58"/>
                    </a:cubicBezTo>
                    <a:cubicBezTo>
                      <a:pt x="61" y="62"/>
                      <a:pt x="63" y="65"/>
                      <a:pt x="65" y="69"/>
                    </a:cubicBezTo>
                    <a:cubicBezTo>
                      <a:pt x="68" y="66"/>
                      <a:pt x="72" y="62"/>
                      <a:pt x="75" y="59"/>
                    </a:cubicBezTo>
                    <a:cubicBezTo>
                      <a:pt x="76" y="58"/>
                      <a:pt x="75" y="56"/>
                      <a:pt x="75" y="55"/>
                    </a:cubicBezTo>
                    <a:cubicBezTo>
                      <a:pt x="74" y="53"/>
                      <a:pt x="71" y="51"/>
                      <a:pt x="71" y="50"/>
                    </a:cubicBezTo>
                    <a:cubicBezTo>
                      <a:pt x="72" y="47"/>
                      <a:pt x="75" y="46"/>
                      <a:pt x="78" y="47"/>
                    </a:cubicBezTo>
                    <a:cubicBezTo>
                      <a:pt x="79" y="47"/>
                      <a:pt x="80" y="47"/>
                      <a:pt x="81" y="47"/>
                    </a:cubicBezTo>
                    <a:cubicBezTo>
                      <a:pt x="81" y="44"/>
                      <a:pt x="82" y="40"/>
                      <a:pt x="83" y="35"/>
                    </a:cubicBezTo>
                    <a:cubicBezTo>
                      <a:pt x="76" y="38"/>
                      <a:pt x="71" y="40"/>
                      <a:pt x="65" y="42"/>
                    </a:cubicBezTo>
                    <a:cubicBezTo>
                      <a:pt x="61" y="44"/>
                      <a:pt x="60" y="44"/>
                      <a:pt x="57" y="40"/>
                    </a:cubicBezTo>
                    <a:cubicBezTo>
                      <a:pt x="59" y="39"/>
                      <a:pt x="61" y="38"/>
                      <a:pt x="63" y="37"/>
                    </a:cubicBezTo>
                    <a:cubicBezTo>
                      <a:pt x="69" y="35"/>
                      <a:pt x="75" y="33"/>
                      <a:pt x="81" y="30"/>
                    </a:cubicBezTo>
                    <a:cubicBezTo>
                      <a:pt x="83" y="30"/>
                      <a:pt x="84" y="28"/>
                      <a:pt x="85" y="27"/>
                    </a:cubicBezTo>
                    <a:cubicBezTo>
                      <a:pt x="87" y="21"/>
                      <a:pt x="88" y="14"/>
                      <a:pt x="90" y="8"/>
                    </a:cubicBezTo>
                    <a:cubicBezTo>
                      <a:pt x="90" y="6"/>
                      <a:pt x="92" y="3"/>
                      <a:pt x="93" y="2"/>
                    </a:cubicBezTo>
                    <a:cubicBezTo>
                      <a:pt x="94" y="0"/>
                      <a:pt x="96" y="0"/>
                      <a:pt x="98" y="0"/>
                    </a:cubicBezTo>
                    <a:cubicBezTo>
                      <a:pt x="98" y="1"/>
                      <a:pt x="99" y="4"/>
                      <a:pt x="99" y="5"/>
                    </a:cubicBezTo>
                    <a:cubicBezTo>
                      <a:pt x="93" y="12"/>
                      <a:pt x="94" y="20"/>
                      <a:pt x="92" y="28"/>
                    </a:cubicBezTo>
                    <a:cubicBezTo>
                      <a:pt x="98" y="31"/>
                      <a:pt x="105" y="25"/>
                      <a:pt x="111" y="30"/>
                    </a:cubicBezTo>
                    <a:cubicBezTo>
                      <a:pt x="109" y="33"/>
                      <a:pt x="107" y="36"/>
                      <a:pt x="103" y="35"/>
                    </a:cubicBezTo>
                    <a:cubicBezTo>
                      <a:pt x="103" y="34"/>
                      <a:pt x="102" y="34"/>
                      <a:pt x="102" y="34"/>
                    </a:cubicBezTo>
                    <a:cubicBezTo>
                      <a:pt x="92" y="34"/>
                      <a:pt x="88" y="39"/>
                      <a:pt x="90" y="49"/>
                    </a:cubicBezTo>
                    <a:cubicBezTo>
                      <a:pt x="91" y="52"/>
                      <a:pt x="93" y="55"/>
                      <a:pt x="95" y="59"/>
                    </a:cubicBezTo>
                    <a:cubicBezTo>
                      <a:pt x="99" y="59"/>
                      <a:pt x="104" y="58"/>
                      <a:pt x="109" y="57"/>
                    </a:cubicBezTo>
                    <a:cubicBezTo>
                      <a:pt x="114" y="56"/>
                      <a:pt x="119" y="58"/>
                      <a:pt x="123" y="61"/>
                    </a:cubicBezTo>
                    <a:cubicBezTo>
                      <a:pt x="125" y="63"/>
                      <a:pt x="125" y="66"/>
                      <a:pt x="122" y="67"/>
                    </a:cubicBezTo>
                    <a:cubicBezTo>
                      <a:pt x="118" y="69"/>
                      <a:pt x="114" y="71"/>
                      <a:pt x="110" y="71"/>
                    </a:cubicBezTo>
                    <a:cubicBezTo>
                      <a:pt x="103" y="70"/>
                      <a:pt x="99" y="75"/>
                      <a:pt x="95" y="79"/>
                    </a:cubicBezTo>
                    <a:cubicBezTo>
                      <a:pt x="98" y="80"/>
                      <a:pt x="102" y="80"/>
                      <a:pt x="104" y="82"/>
                    </a:cubicBezTo>
                    <a:cubicBezTo>
                      <a:pt x="106" y="83"/>
                      <a:pt x="108" y="86"/>
                      <a:pt x="109" y="88"/>
                    </a:cubicBezTo>
                    <a:cubicBezTo>
                      <a:pt x="110" y="104"/>
                      <a:pt x="111" y="119"/>
                      <a:pt x="112" y="134"/>
                    </a:cubicBezTo>
                    <a:cubicBezTo>
                      <a:pt x="112" y="137"/>
                      <a:pt x="110" y="140"/>
                      <a:pt x="110" y="142"/>
                    </a:cubicBezTo>
                    <a:cubicBezTo>
                      <a:pt x="107" y="141"/>
                      <a:pt x="104" y="141"/>
                      <a:pt x="102" y="140"/>
                    </a:cubicBezTo>
                    <a:cubicBezTo>
                      <a:pt x="97" y="136"/>
                      <a:pt x="93" y="131"/>
                      <a:pt x="90" y="127"/>
                    </a:cubicBezTo>
                    <a:cubicBezTo>
                      <a:pt x="89" y="126"/>
                      <a:pt x="89" y="124"/>
                      <a:pt x="89" y="123"/>
                    </a:cubicBezTo>
                    <a:cubicBezTo>
                      <a:pt x="92" y="125"/>
                      <a:pt x="96" y="127"/>
                      <a:pt x="100" y="130"/>
                    </a:cubicBezTo>
                    <a:cubicBezTo>
                      <a:pt x="100" y="129"/>
                      <a:pt x="101" y="129"/>
                      <a:pt x="101" y="128"/>
                    </a:cubicBezTo>
                    <a:cubicBezTo>
                      <a:pt x="101" y="121"/>
                      <a:pt x="101" y="113"/>
                      <a:pt x="101" y="105"/>
                    </a:cubicBezTo>
                    <a:cubicBezTo>
                      <a:pt x="101" y="101"/>
                      <a:pt x="101" y="96"/>
                      <a:pt x="101" y="92"/>
                    </a:cubicBezTo>
                    <a:cubicBezTo>
                      <a:pt x="99" y="85"/>
                      <a:pt x="96" y="84"/>
                      <a:pt x="90" y="90"/>
                    </a:cubicBezTo>
                    <a:cubicBezTo>
                      <a:pt x="92" y="93"/>
                      <a:pt x="97" y="93"/>
                      <a:pt x="97" y="99"/>
                    </a:cubicBezTo>
                    <a:cubicBezTo>
                      <a:pt x="94" y="98"/>
                      <a:pt x="91" y="97"/>
                      <a:pt x="88" y="96"/>
                    </a:cubicBezTo>
                    <a:cubicBezTo>
                      <a:pt x="84" y="100"/>
                      <a:pt x="84" y="101"/>
                      <a:pt x="90" y="103"/>
                    </a:cubicBezTo>
                    <a:cubicBezTo>
                      <a:pt x="95" y="106"/>
                      <a:pt x="98" y="111"/>
                      <a:pt x="96" y="112"/>
                    </a:cubicBezTo>
                    <a:cubicBezTo>
                      <a:pt x="92" y="115"/>
                      <a:pt x="89" y="112"/>
                      <a:pt x="86" y="110"/>
                    </a:cubicBezTo>
                    <a:cubicBezTo>
                      <a:pt x="85" y="110"/>
                      <a:pt x="84" y="109"/>
                      <a:pt x="83" y="108"/>
                    </a:cubicBezTo>
                    <a:cubicBezTo>
                      <a:pt x="82" y="112"/>
                      <a:pt x="82" y="116"/>
                      <a:pt x="81" y="120"/>
                    </a:cubicBezTo>
                    <a:cubicBezTo>
                      <a:pt x="74" y="118"/>
                      <a:pt x="72" y="114"/>
                      <a:pt x="73" y="108"/>
                    </a:cubicBezTo>
                    <a:cubicBezTo>
                      <a:pt x="76" y="95"/>
                      <a:pt x="81" y="83"/>
                      <a:pt x="88" y="71"/>
                    </a:cubicBezTo>
                    <a:cubicBezTo>
                      <a:pt x="84" y="74"/>
                      <a:pt x="80" y="76"/>
                      <a:pt x="76" y="78"/>
                    </a:cubicBezTo>
                    <a:cubicBezTo>
                      <a:pt x="71" y="81"/>
                      <a:pt x="65" y="84"/>
                      <a:pt x="60" y="87"/>
                    </a:cubicBezTo>
                    <a:cubicBezTo>
                      <a:pt x="60" y="87"/>
                      <a:pt x="60" y="87"/>
                      <a:pt x="59" y="87"/>
                    </a:cubicBezTo>
                    <a:cubicBezTo>
                      <a:pt x="57" y="88"/>
                      <a:pt x="54" y="88"/>
                      <a:pt x="53" y="89"/>
                    </a:cubicBezTo>
                    <a:cubicBezTo>
                      <a:pt x="51" y="93"/>
                      <a:pt x="49" y="97"/>
                      <a:pt x="49" y="101"/>
                    </a:cubicBezTo>
                    <a:cubicBezTo>
                      <a:pt x="49" y="110"/>
                      <a:pt x="50" y="119"/>
                      <a:pt x="51" y="128"/>
                    </a:cubicBezTo>
                    <a:cubicBezTo>
                      <a:pt x="51" y="131"/>
                      <a:pt x="51" y="134"/>
                      <a:pt x="51" y="137"/>
                    </a:cubicBezTo>
                    <a:cubicBezTo>
                      <a:pt x="48" y="136"/>
                      <a:pt x="45" y="136"/>
                      <a:pt x="43" y="134"/>
                    </a:cubicBezTo>
                    <a:cubicBezTo>
                      <a:pt x="40" y="132"/>
                      <a:pt x="37" y="130"/>
                      <a:pt x="38" y="125"/>
                    </a:cubicBezTo>
                    <a:cubicBezTo>
                      <a:pt x="40" y="119"/>
                      <a:pt x="39" y="113"/>
                      <a:pt x="39" y="107"/>
                    </a:cubicBezTo>
                    <a:cubicBezTo>
                      <a:pt x="38" y="107"/>
                      <a:pt x="38" y="107"/>
                      <a:pt x="37" y="106"/>
                    </a:cubicBezTo>
                    <a:cubicBezTo>
                      <a:pt x="36" y="109"/>
                      <a:pt x="34" y="111"/>
                      <a:pt x="33" y="114"/>
                    </a:cubicBezTo>
                    <a:cubicBezTo>
                      <a:pt x="30" y="120"/>
                      <a:pt x="25" y="122"/>
                      <a:pt x="21" y="120"/>
                    </a:cubicBezTo>
                    <a:cubicBezTo>
                      <a:pt x="16" y="118"/>
                      <a:pt x="15" y="113"/>
                      <a:pt x="17" y="108"/>
                    </a:cubicBezTo>
                    <a:cubicBezTo>
                      <a:pt x="20" y="99"/>
                      <a:pt x="23" y="91"/>
                      <a:pt x="26" y="81"/>
                    </a:cubicBezTo>
                    <a:cubicBezTo>
                      <a:pt x="19" y="90"/>
                      <a:pt x="12" y="85"/>
                      <a:pt x="5" y="81"/>
                    </a:cubicBezTo>
                    <a:cubicBezTo>
                      <a:pt x="0" y="79"/>
                      <a:pt x="0" y="76"/>
                      <a:pt x="5" y="73"/>
                    </a:cubicBezTo>
                    <a:cubicBezTo>
                      <a:pt x="15" y="68"/>
                      <a:pt x="25" y="62"/>
                      <a:pt x="34" y="56"/>
                    </a:cubicBezTo>
                    <a:cubicBezTo>
                      <a:pt x="35" y="55"/>
                      <a:pt x="37" y="54"/>
                      <a:pt x="37" y="52"/>
                    </a:cubicBezTo>
                    <a:cubicBezTo>
                      <a:pt x="38" y="46"/>
                      <a:pt x="38" y="39"/>
                      <a:pt x="38" y="33"/>
                    </a:cubicBezTo>
                    <a:cubicBezTo>
                      <a:pt x="38" y="32"/>
                      <a:pt x="38" y="32"/>
                      <a:pt x="37" y="32"/>
                    </a:cubicBezTo>
                    <a:cubicBezTo>
                      <a:pt x="32" y="40"/>
                      <a:pt x="27" y="48"/>
                      <a:pt x="22" y="55"/>
                    </a:cubicBezTo>
                    <a:cubicBezTo>
                      <a:pt x="22" y="56"/>
                      <a:pt x="22" y="56"/>
                      <a:pt x="23" y="57"/>
                    </a:cubicBezTo>
                    <a:cubicBezTo>
                      <a:pt x="20" y="56"/>
                      <a:pt x="17" y="56"/>
                      <a:pt x="14" y="55"/>
                    </a:cubicBezTo>
                    <a:cubicBezTo>
                      <a:pt x="9" y="53"/>
                      <a:pt x="7" y="49"/>
                      <a:pt x="9" y="44"/>
                    </a:cubicBezTo>
                    <a:cubicBezTo>
                      <a:pt x="10" y="42"/>
                      <a:pt x="10" y="39"/>
                      <a:pt x="11" y="36"/>
                    </a:cubicBezTo>
                    <a:cubicBezTo>
                      <a:pt x="13" y="28"/>
                      <a:pt x="18" y="23"/>
                      <a:pt x="26" y="20"/>
                    </a:cubicBezTo>
                    <a:cubicBezTo>
                      <a:pt x="27" y="19"/>
                      <a:pt x="30" y="20"/>
                      <a:pt x="32" y="22"/>
                    </a:cubicBezTo>
                    <a:cubicBezTo>
                      <a:pt x="34" y="23"/>
                      <a:pt x="32" y="25"/>
                      <a:pt x="31" y="27"/>
                    </a:cubicBezTo>
                    <a:cubicBezTo>
                      <a:pt x="29" y="28"/>
                      <a:pt x="29" y="31"/>
                      <a:pt x="28" y="33"/>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8" name="Freeform 6">
                <a:extLst>
                  <a:ext uri="{FF2B5EF4-FFF2-40B4-BE49-F238E27FC236}">
                    <a16:creationId xmlns:a16="http://schemas.microsoft.com/office/drawing/2014/main" id="{CC1FA68D-3307-481A-8E89-D3CB2E8693F4}"/>
                  </a:ext>
                </a:extLst>
              </p:cNvPr>
              <p:cNvSpPr>
                <a:spLocks/>
              </p:cNvSpPr>
              <p:nvPr/>
            </p:nvSpPr>
            <p:spPr bwMode="auto">
              <a:xfrm>
                <a:off x="4620306" y="1225926"/>
                <a:ext cx="331665" cy="499206"/>
              </a:xfrm>
              <a:custGeom>
                <a:avLst/>
                <a:gdLst>
                  <a:gd name="T0" fmla="*/ 33 w 72"/>
                  <a:gd name="T1" fmla="*/ 76 h 109"/>
                  <a:gd name="T2" fmla="*/ 44 w 72"/>
                  <a:gd name="T3" fmla="*/ 73 h 109"/>
                  <a:gd name="T4" fmla="*/ 59 w 72"/>
                  <a:gd name="T5" fmla="*/ 71 h 109"/>
                  <a:gd name="T6" fmla="*/ 69 w 72"/>
                  <a:gd name="T7" fmla="*/ 92 h 109"/>
                  <a:gd name="T8" fmla="*/ 66 w 72"/>
                  <a:gd name="T9" fmla="*/ 94 h 109"/>
                  <a:gd name="T10" fmla="*/ 49 w 72"/>
                  <a:gd name="T11" fmla="*/ 96 h 109"/>
                  <a:gd name="T12" fmla="*/ 28 w 72"/>
                  <a:gd name="T13" fmla="*/ 106 h 109"/>
                  <a:gd name="T14" fmla="*/ 16 w 72"/>
                  <a:gd name="T15" fmla="*/ 106 h 109"/>
                  <a:gd name="T16" fmla="*/ 1 w 72"/>
                  <a:gd name="T17" fmla="*/ 80 h 109"/>
                  <a:gd name="T18" fmla="*/ 2 w 72"/>
                  <a:gd name="T19" fmla="*/ 74 h 109"/>
                  <a:gd name="T20" fmla="*/ 23 w 72"/>
                  <a:gd name="T21" fmla="*/ 31 h 109"/>
                  <a:gd name="T22" fmla="*/ 22 w 72"/>
                  <a:gd name="T23" fmla="*/ 26 h 109"/>
                  <a:gd name="T24" fmla="*/ 12 w 72"/>
                  <a:gd name="T25" fmla="*/ 16 h 109"/>
                  <a:gd name="T26" fmla="*/ 15 w 72"/>
                  <a:gd name="T27" fmla="*/ 10 h 109"/>
                  <a:gd name="T28" fmla="*/ 32 w 72"/>
                  <a:gd name="T29" fmla="*/ 5 h 109"/>
                  <a:gd name="T30" fmla="*/ 60 w 72"/>
                  <a:gd name="T31" fmla="*/ 18 h 109"/>
                  <a:gd name="T32" fmla="*/ 59 w 72"/>
                  <a:gd name="T33" fmla="*/ 26 h 109"/>
                  <a:gd name="T34" fmla="*/ 52 w 72"/>
                  <a:gd name="T35" fmla="*/ 36 h 109"/>
                  <a:gd name="T36" fmla="*/ 34 w 72"/>
                  <a:gd name="T37" fmla="*/ 72 h 109"/>
                  <a:gd name="T38" fmla="*/ 33 w 72"/>
                  <a:gd name="T39" fmla="*/ 7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2" h="109">
                    <a:moveTo>
                      <a:pt x="33" y="76"/>
                    </a:moveTo>
                    <a:cubicBezTo>
                      <a:pt x="37" y="74"/>
                      <a:pt x="40" y="73"/>
                      <a:pt x="44" y="73"/>
                    </a:cubicBezTo>
                    <a:cubicBezTo>
                      <a:pt x="49" y="72"/>
                      <a:pt x="54" y="71"/>
                      <a:pt x="59" y="71"/>
                    </a:cubicBezTo>
                    <a:cubicBezTo>
                      <a:pt x="66" y="72"/>
                      <a:pt x="72" y="85"/>
                      <a:pt x="69" y="92"/>
                    </a:cubicBezTo>
                    <a:cubicBezTo>
                      <a:pt x="68" y="93"/>
                      <a:pt x="67" y="94"/>
                      <a:pt x="66" y="94"/>
                    </a:cubicBezTo>
                    <a:cubicBezTo>
                      <a:pt x="60" y="95"/>
                      <a:pt x="54" y="94"/>
                      <a:pt x="49" y="96"/>
                    </a:cubicBezTo>
                    <a:cubicBezTo>
                      <a:pt x="42" y="99"/>
                      <a:pt x="35" y="102"/>
                      <a:pt x="28" y="106"/>
                    </a:cubicBezTo>
                    <a:cubicBezTo>
                      <a:pt x="24" y="108"/>
                      <a:pt x="21" y="109"/>
                      <a:pt x="16" y="106"/>
                    </a:cubicBezTo>
                    <a:cubicBezTo>
                      <a:pt x="7" y="100"/>
                      <a:pt x="3" y="90"/>
                      <a:pt x="1" y="80"/>
                    </a:cubicBezTo>
                    <a:cubicBezTo>
                      <a:pt x="0" y="78"/>
                      <a:pt x="1" y="76"/>
                      <a:pt x="2" y="74"/>
                    </a:cubicBezTo>
                    <a:cubicBezTo>
                      <a:pt x="9" y="60"/>
                      <a:pt x="16" y="45"/>
                      <a:pt x="23" y="31"/>
                    </a:cubicBezTo>
                    <a:cubicBezTo>
                      <a:pt x="23" y="30"/>
                      <a:pt x="23" y="28"/>
                      <a:pt x="22" y="26"/>
                    </a:cubicBezTo>
                    <a:cubicBezTo>
                      <a:pt x="19" y="23"/>
                      <a:pt x="15" y="20"/>
                      <a:pt x="12" y="16"/>
                    </a:cubicBezTo>
                    <a:cubicBezTo>
                      <a:pt x="10" y="13"/>
                      <a:pt x="11" y="11"/>
                      <a:pt x="15" y="10"/>
                    </a:cubicBezTo>
                    <a:cubicBezTo>
                      <a:pt x="21" y="9"/>
                      <a:pt x="26" y="7"/>
                      <a:pt x="32" y="5"/>
                    </a:cubicBezTo>
                    <a:cubicBezTo>
                      <a:pt x="44" y="0"/>
                      <a:pt x="57" y="6"/>
                      <a:pt x="60" y="18"/>
                    </a:cubicBezTo>
                    <a:cubicBezTo>
                      <a:pt x="61" y="21"/>
                      <a:pt x="60" y="24"/>
                      <a:pt x="59" y="26"/>
                    </a:cubicBezTo>
                    <a:cubicBezTo>
                      <a:pt x="57" y="29"/>
                      <a:pt x="54" y="33"/>
                      <a:pt x="52" y="36"/>
                    </a:cubicBezTo>
                    <a:cubicBezTo>
                      <a:pt x="46" y="48"/>
                      <a:pt x="40" y="60"/>
                      <a:pt x="34" y="72"/>
                    </a:cubicBezTo>
                    <a:cubicBezTo>
                      <a:pt x="34" y="72"/>
                      <a:pt x="34" y="74"/>
                      <a:pt x="33" y="7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nvGrpSpPr>
              <p:cNvPr id="59" name="组合 58">
                <a:extLst>
                  <a:ext uri="{FF2B5EF4-FFF2-40B4-BE49-F238E27FC236}">
                    <a16:creationId xmlns:a16="http://schemas.microsoft.com/office/drawing/2014/main" id="{C7A6E3E5-9A1F-4E06-9E71-F1D7E5C11C32}"/>
                  </a:ext>
                </a:extLst>
              </p:cNvPr>
              <p:cNvGrpSpPr/>
              <p:nvPr/>
            </p:nvGrpSpPr>
            <p:grpSpPr>
              <a:xfrm>
                <a:off x="2373567" y="1096524"/>
                <a:ext cx="589817" cy="731714"/>
                <a:chOff x="5548313" y="2084388"/>
                <a:chExt cx="547688" cy="679451"/>
              </a:xfrm>
              <a:grpFill/>
            </p:grpSpPr>
            <p:sp>
              <p:nvSpPr>
                <p:cNvPr id="64" name="Freeform 7">
                  <a:extLst>
                    <a:ext uri="{FF2B5EF4-FFF2-40B4-BE49-F238E27FC236}">
                      <a16:creationId xmlns:a16="http://schemas.microsoft.com/office/drawing/2014/main" id="{02368C72-9CA0-44B0-93EC-F396645A3423}"/>
                    </a:ext>
                  </a:extLst>
                </p:cNvPr>
                <p:cNvSpPr>
                  <a:spLocks/>
                </p:cNvSpPr>
                <p:nvPr/>
              </p:nvSpPr>
              <p:spPr bwMode="auto">
                <a:xfrm>
                  <a:off x="5548313" y="2084388"/>
                  <a:ext cx="547688" cy="446088"/>
                </a:xfrm>
                <a:custGeom>
                  <a:avLst/>
                  <a:gdLst>
                    <a:gd name="T0" fmla="*/ 101 w 128"/>
                    <a:gd name="T1" fmla="*/ 58 h 105"/>
                    <a:gd name="T2" fmla="*/ 74 w 128"/>
                    <a:gd name="T3" fmla="*/ 56 h 105"/>
                    <a:gd name="T4" fmla="*/ 68 w 128"/>
                    <a:gd name="T5" fmla="*/ 57 h 105"/>
                    <a:gd name="T6" fmla="*/ 51 w 128"/>
                    <a:gd name="T7" fmla="*/ 59 h 105"/>
                    <a:gd name="T8" fmla="*/ 36 w 128"/>
                    <a:gd name="T9" fmla="*/ 65 h 105"/>
                    <a:gd name="T10" fmla="*/ 28 w 128"/>
                    <a:gd name="T11" fmla="*/ 73 h 105"/>
                    <a:gd name="T12" fmla="*/ 16 w 128"/>
                    <a:gd name="T13" fmla="*/ 102 h 105"/>
                    <a:gd name="T14" fmla="*/ 13 w 128"/>
                    <a:gd name="T15" fmla="*/ 104 h 105"/>
                    <a:gd name="T16" fmla="*/ 1 w 128"/>
                    <a:gd name="T17" fmla="*/ 98 h 105"/>
                    <a:gd name="T18" fmla="*/ 0 w 128"/>
                    <a:gd name="T19" fmla="*/ 93 h 105"/>
                    <a:gd name="T20" fmla="*/ 15 w 128"/>
                    <a:gd name="T21" fmla="*/ 60 h 105"/>
                    <a:gd name="T22" fmla="*/ 16 w 128"/>
                    <a:gd name="T23" fmla="*/ 58 h 105"/>
                    <a:gd name="T24" fmla="*/ 20 w 128"/>
                    <a:gd name="T25" fmla="*/ 52 h 105"/>
                    <a:gd name="T26" fmla="*/ 32 w 128"/>
                    <a:gd name="T27" fmla="*/ 54 h 105"/>
                    <a:gd name="T28" fmla="*/ 39 w 128"/>
                    <a:gd name="T29" fmla="*/ 55 h 105"/>
                    <a:gd name="T30" fmla="*/ 72 w 128"/>
                    <a:gd name="T31" fmla="*/ 21 h 105"/>
                    <a:gd name="T32" fmla="*/ 74 w 128"/>
                    <a:gd name="T33" fmla="*/ 16 h 105"/>
                    <a:gd name="T34" fmla="*/ 74 w 128"/>
                    <a:gd name="T35" fmla="*/ 11 h 105"/>
                    <a:gd name="T36" fmla="*/ 71 w 128"/>
                    <a:gd name="T37" fmla="*/ 11 h 105"/>
                    <a:gd name="T38" fmla="*/ 68 w 128"/>
                    <a:gd name="T39" fmla="*/ 15 h 105"/>
                    <a:gd name="T40" fmla="*/ 68 w 128"/>
                    <a:gd name="T41" fmla="*/ 21 h 105"/>
                    <a:gd name="T42" fmla="*/ 59 w 128"/>
                    <a:gd name="T43" fmla="*/ 29 h 105"/>
                    <a:gd name="T44" fmla="*/ 53 w 128"/>
                    <a:gd name="T45" fmla="*/ 27 h 105"/>
                    <a:gd name="T46" fmla="*/ 47 w 128"/>
                    <a:gd name="T47" fmla="*/ 24 h 105"/>
                    <a:gd name="T48" fmla="*/ 47 w 128"/>
                    <a:gd name="T49" fmla="*/ 32 h 105"/>
                    <a:gd name="T50" fmla="*/ 47 w 128"/>
                    <a:gd name="T51" fmla="*/ 34 h 105"/>
                    <a:gd name="T52" fmla="*/ 43 w 128"/>
                    <a:gd name="T53" fmla="*/ 45 h 105"/>
                    <a:gd name="T54" fmla="*/ 31 w 128"/>
                    <a:gd name="T55" fmla="*/ 39 h 105"/>
                    <a:gd name="T56" fmla="*/ 29 w 128"/>
                    <a:gd name="T57" fmla="*/ 23 h 105"/>
                    <a:gd name="T58" fmla="*/ 33 w 128"/>
                    <a:gd name="T59" fmla="*/ 14 h 105"/>
                    <a:gd name="T60" fmla="*/ 36 w 128"/>
                    <a:gd name="T61" fmla="*/ 9 h 105"/>
                    <a:gd name="T62" fmla="*/ 42 w 128"/>
                    <a:gd name="T63" fmla="*/ 13 h 105"/>
                    <a:gd name="T64" fmla="*/ 44 w 128"/>
                    <a:gd name="T65" fmla="*/ 16 h 105"/>
                    <a:gd name="T66" fmla="*/ 57 w 128"/>
                    <a:gd name="T67" fmla="*/ 14 h 105"/>
                    <a:gd name="T68" fmla="*/ 62 w 128"/>
                    <a:gd name="T69" fmla="*/ 11 h 105"/>
                    <a:gd name="T70" fmla="*/ 84 w 128"/>
                    <a:gd name="T71" fmla="*/ 0 h 105"/>
                    <a:gd name="T72" fmla="*/ 96 w 128"/>
                    <a:gd name="T73" fmla="*/ 7 h 105"/>
                    <a:gd name="T74" fmla="*/ 96 w 128"/>
                    <a:gd name="T75" fmla="*/ 20 h 105"/>
                    <a:gd name="T76" fmla="*/ 83 w 128"/>
                    <a:gd name="T77" fmla="*/ 43 h 105"/>
                    <a:gd name="T78" fmla="*/ 94 w 128"/>
                    <a:gd name="T79" fmla="*/ 44 h 105"/>
                    <a:gd name="T80" fmla="*/ 122 w 128"/>
                    <a:gd name="T81" fmla="*/ 59 h 105"/>
                    <a:gd name="T82" fmla="*/ 120 w 128"/>
                    <a:gd name="T83" fmla="*/ 73 h 105"/>
                    <a:gd name="T84" fmla="*/ 98 w 128"/>
                    <a:gd name="T85" fmla="*/ 73 h 105"/>
                    <a:gd name="T86" fmla="*/ 97 w 128"/>
                    <a:gd name="T87" fmla="*/ 66 h 105"/>
                    <a:gd name="T88" fmla="*/ 101 w 128"/>
                    <a:gd name="T89" fmla="*/ 58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05">
                      <a:moveTo>
                        <a:pt x="101" y="58"/>
                      </a:moveTo>
                      <a:cubicBezTo>
                        <a:pt x="94" y="52"/>
                        <a:pt x="81" y="52"/>
                        <a:pt x="74" y="56"/>
                      </a:cubicBezTo>
                      <a:cubicBezTo>
                        <a:pt x="73" y="57"/>
                        <a:pt x="70" y="58"/>
                        <a:pt x="68" y="57"/>
                      </a:cubicBezTo>
                      <a:cubicBezTo>
                        <a:pt x="62" y="56"/>
                        <a:pt x="57" y="57"/>
                        <a:pt x="51" y="59"/>
                      </a:cubicBezTo>
                      <a:cubicBezTo>
                        <a:pt x="46" y="61"/>
                        <a:pt x="41" y="63"/>
                        <a:pt x="36" y="65"/>
                      </a:cubicBezTo>
                      <a:cubicBezTo>
                        <a:pt x="32" y="67"/>
                        <a:pt x="29" y="69"/>
                        <a:pt x="28" y="73"/>
                      </a:cubicBezTo>
                      <a:cubicBezTo>
                        <a:pt x="24" y="82"/>
                        <a:pt x="20" y="92"/>
                        <a:pt x="16" y="102"/>
                      </a:cubicBezTo>
                      <a:cubicBezTo>
                        <a:pt x="16" y="103"/>
                        <a:pt x="14" y="105"/>
                        <a:pt x="13" y="104"/>
                      </a:cubicBezTo>
                      <a:cubicBezTo>
                        <a:pt x="9" y="103"/>
                        <a:pt x="5" y="100"/>
                        <a:pt x="1" y="98"/>
                      </a:cubicBezTo>
                      <a:cubicBezTo>
                        <a:pt x="0" y="97"/>
                        <a:pt x="0" y="95"/>
                        <a:pt x="0" y="93"/>
                      </a:cubicBezTo>
                      <a:cubicBezTo>
                        <a:pt x="5" y="82"/>
                        <a:pt x="10" y="71"/>
                        <a:pt x="15" y="60"/>
                      </a:cubicBezTo>
                      <a:cubicBezTo>
                        <a:pt x="15" y="59"/>
                        <a:pt x="16" y="59"/>
                        <a:pt x="16" y="58"/>
                      </a:cubicBezTo>
                      <a:cubicBezTo>
                        <a:pt x="18" y="56"/>
                        <a:pt x="19" y="52"/>
                        <a:pt x="20" y="52"/>
                      </a:cubicBezTo>
                      <a:cubicBezTo>
                        <a:pt x="24" y="52"/>
                        <a:pt x="29" y="52"/>
                        <a:pt x="32" y="54"/>
                      </a:cubicBezTo>
                      <a:cubicBezTo>
                        <a:pt x="35" y="55"/>
                        <a:pt x="36" y="56"/>
                        <a:pt x="39" y="55"/>
                      </a:cubicBezTo>
                      <a:cubicBezTo>
                        <a:pt x="57" y="50"/>
                        <a:pt x="66" y="37"/>
                        <a:pt x="72" y="21"/>
                      </a:cubicBezTo>
                      <a:cubicBezTo>
                        <a:pt x="72" y="20"/>
                        <a:pt x="73" y="18"/>
                        <a:pt x="74" y="16"/>
                      </a:cubicBezTo>
                      <a:cubicBezTo>
                        <a:pt x="74" y="14"/>
                        <a:pt x="74" y="13"/>
                        <a:pt x="74" y="11"/>
                      </a:cubicBezTo>
                      <a:cubicBezTo>
                        <a:pt x="74" y="11"/>
                        <a:pt x="72" y="10"/>
                        <a:pt x="71" y="11"/>
                      </a:cubicBezTo>
                      <a:cubicBezTo>
                        <a:pt x="70" y="12"/>
                        <a:pt x="68" y="13"/>
                        <a:pt x="68" y="15"/>
                      </a:cubicBezTo>
                      <a:cubicBezTo>
                        <a:pt x="67" y="17"/>
                        <a:pt x="68" y="19"/>
                        <a:pt x="68" y="21"/>
                      </a:cubicBezTo>
                      <a:cubicBezTo>
                        <a:pt x="69" y="28"/>
                        <a:pt x="68" y="30"/>
                        <a:pt x="59" y="29"/>
                      </a:cubicBezTo>
                      <a:cubicBezTo>
                        <a:pt x="57" y="29"/>
                        <a:pt x="55" y="28"/>
                        <a:pt x="53" y="27"/>
                      </a:cubicBezTo>
                      <a:cubicBezTo>
                        <a:pt x="51" y="26"/>
                        <a:pt x="49" y="25"/>
                        <a:pt x="47" y="24"/>
                      </a:cubicBezTo>
                      <a:cubicBezTo>
                        <a:pt x="47" y="27"/>
                        <a:pt x="47" y="29"/>
                        <a:pt x="47" y="32"/>
                      </a:cubicBezTo>
                      <a:cubicBezTo>
                        <a:pt x="47" y="33"/>
                        <a:pt x="47" y="33"/>
                        <a:pt x="47" y="34"/>
                      </a:cubicBezTo>
                      <a:cubicBezTo>
                        <a:pt x="47" y="38"/>
                        <a:pt x="48" y="43"/>
                        <a:pt x="43" y="45"/>
                      </a:cubicBezTo>
                      <a:cubicBezTo>
                        <a:pt x="39" y="46"/>
                        <a:pt x="34" y="44"/>
                        <a:pt x="31" y="39"/>
                      </a:cubicBezTo>
                      <a:cubicBezTo>
                        <a:pt x="28" y="34"/>
                        <a:pt x="25" y="29"/>
                        <a:pt x="29" y="23"/>
                      </a:cubicBezTo>
                      <a:cubicBezTo>
                        <a:pt x="31" y="20"/>
                        <a:pt x="31" y="17"/>
                        <a:pt x="33" y="14"/>
                      </a:cubicBezTo>
                      <a:cubicBezTo>
                        <a:pt x="34" y="12"/>
                        <a:pt x="35" y="9"/>
                        <a:pt x="36" y="9"/>
                      </a:cubicBezTo>
                      <a:cubicBezTo>
                        <a:pt x="38" y="10"/>
                        <a:pt x="40" y="11"/>
                        <a:pt x="42" y="13"/>
                      </a:cubicBezTo>
                      <a:cubicBezTo>
                        <a:pt x="42" y="13"/>
                        <a:pt x="43" y="15"/>
                        <a:pt x="44" y="16"/>
                      </a:cubicBezTo>
                      <a:cubicBezTo>
                        <a:pt x="48" y="13"/>
                        <a:pt x="52" y="11"/>
                        <a:pt x="57" y="14"/>
                      </a:cubicBezTo>
                      <a:cubicBezTo>
                        <a:pt x="58" y="15"/>
                        <a:pt x="61" y="13"/>
                        <a:pt x="62" y="11"/>
                      </a:cubicBezTo>
                      <a:cubicBezTo>
                        <a:pt x="69" y="5"/>
                        <a:pt x="75" y="0"/>
                        <a:pt x="84" y="0"/>
                      </a:cubicBezTo>
                      <a:cubicBezTo>
                        <a:pt x="89" y="0"/>
                        <a:pt x="93" y="2"/>
                        <a:pt x="96" y="7"/>
                      </a:cubicBezTo>
                      <a:cubicBezTo>
                        <a:pt x="99" y="11"/>
                        <a:pt x="98" y="15"/>
                        <a:pt x="96" y="20"/>
                      </a:cubicBezTo>
                      <a:cubicBezTo>
                        <a:pt x="91" y="27"/>
                        <a:pt x="87" y="35"/>
                        <a:pt x="83" y="43"/>
                      </a:cubicBezTo>
                      <a:cubicBezTo>
                        <a:pt x="88" y="43"/>
                        <a:pt x="91" y="44"/>
                        <a:pt x="94" y="44"/>
                      </a:cubicBezTo>
                      <a:cubicBezTo>
                        <a:pt x="105" y="46"/>
                        <a:pt x="115" y="50"/>
                        <a:pt x="122" y="59"/>
                      </a:cubicBezTo>
                      <a:cubicBezTo>
                        <a:pt x="128" y="65"/>
                        <a:pt x="127" y="68"/>
                        <a:pt x="120" y="73"/>
                      </a:cubicBezTo>
                      <a:cubicBezTo>
                        <a:pt x="113" y="77"/>
                        <a:pt x="105" y="77"/>
                        <a:pt x="98" y="73"/>
                      </a:cubicBezTo>
                      <a:cubicBezTo>
                        <a:pt x="95" y="71"/>
                        <a:pt x="95" y="69"/>
                        <a:pt x="97" y="66"/>
                      </a:cubicBezTo>
                      <a:cubicBezTo>
                        <a:pt x="98" y="64"/>
                        <a:pt x="100" y="61"/>
                        <a:pt x="101" y="5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5" name="Freeform 8">
                  <a:extLst>
                    <a:ext uri="{FF2B5EF4-FFF2-40B4-BE49-F238E27FC236}">
                      <a16:creationId xmlns:a16="http://schemas.microsoft.com/office/drawing/2014/main" id="{68AB8704-3F31-41E0-B209-31D0A83BAA2E}"/>
                    </a:ext>
                  </a:extLst>
                </p:cNvPr>
                <p:cNvSpPr>
                  <a:spLocks/>
                </p:cNvSpPr>
                <p:nvPr/>
              </p:nvSpPr>
              <p:spPr bwMode="auto">
                <a:xfrm>
                  <a:off x="5664200" y="2355851"/>
                  <a:ext cx="341313" cy="407988"/>
                </a:xfrm>
                <a:custGeom>
                  <a:avLst/>
                  <a:gdLst>
                    <a:gd name="T0" fmla="*/ 46 w 80"/>
                    <a:gd name="T1" fmla="*/ 29 h 96"/>
                    <a:gd name="T2" fmla="*/ 65 w 80"/>
                    <a:gd name="T3" fmla="*/ 29 h 96"/>
                    <a:gd name="T4" fmla="*/ 79 w 80"/>
                    <a:gd name="T5" fmla="*/ 41 h 96"/>
                    <a:gd name="T6" fmla="*/ 74 w 80"/>
                    <a:gd name="T7" fmla="*/ 43 h 96"/>
                    <a:gd name="T8" fmla="*/ 60 w 80"/>
                    <a:gd name="T9" fmla="*/ 43 h 96"/>
                    <a:gd name="T10" fmla="*/ 52 w 80"/>
                    <a:gd name="T11" fmla="*/ 50 h 96"/>
                    <a:gd name="T12" fmla="*/ 49 w 80"/>
                    <a:gd name="T13" fmla="*/ 87 h 96"/>
                    <a:gd name="T14" fmla="*/ 37 w 80"/>
                    <a:gd name="T15" fmla="*/ 95 h 96"/>
                    <a:gd name="T16" fmla="*/ 21 w 80"/>
                    <a:gd name="T17" fmla="*/ 68 h 96"/>
                    <a:gd name="T18" fmla="*/ 22 w 80"/>
                    <a:gd name="T19" fmla="*/ 62 h 96"/>
                    <a:gd name="T20" fmla="*/ 30 w 80"/>
                    <a:gd name="T21" fmla="*/ 72 h 96"/>
                    <a:gd name="T22" fmla="*/ 40 w 80"/>
                    <a:gd name="T23" fmla="*/ 70 h 96"/>
                    <a:gd name="T24" fmla="*/ 43 w 80"/>
                    <a:gd name="T25" fmla="*/ 46 h 96"/>
                    <a:gd name="T26" fmla="*/ 24 w 80"/>
                    <a:gd name="T27" fmla="*/ 52 h 96"/>
                    <a:gd name="T28" fmla="*/ 19 w 80"/>
                    <a:gd name="T29" fmla="*/ 54 h 96"/>
                    <a:gd name="T30" fmla="*/ 6 w 80"/>
                    <a:gd name="T31" fmla="*/ 54 h 96"/>
                    <a:gd name="T32" fmla="*/ 2 w 80"/>
                    <a:gd name="T33" fmla="*/ 40 h 96"/>
                    <a:gd name="T34" fmla="*/ 6 w 80"/>
                    <a:gd name="T35" fmla="*/ 37 h 96"/>
                    <a:gd name="T36" fmla="*/ 28 w 80"/>
                    <a:gd name="T37" fmla="*/ 33 h 96"/>
                    <a:gd name="T38" fmla="*/ 33 w 80"/>
                    <a:gd name="T39" fmla="*/ 32 h 96"/>
                    <a:gd name="T40" fmla="*/ 36 w 80"/>
                    <a:gd name="T41" fmla="*/ 22 h 96"/>
                    <a:gd name="T42" fmla="*/ 46 w 80"/>
                    <a:gd name="T43" fmla="*/ 12 h 96"/>
                    <a:gd name="T44" fmla="*/ 45 w 80"/>
                    <a:gd name="T45" fmla="*/ 10 h 96"/>
                    <a:gd name="T46" fmla="*/ 26 w 80"/>
                    <a:gd name="T47" fmla="*/ 17 h 96"/>
                    <a:gd name="T48" fmla="*/ 15 w 80"/>
                    <a:gd name="T49" fmla="*/ 24 h 96"/>
                    <a:gd name="T50" fmla="*/ 5 w 80"/>
                    <a:gd name="T51" fmla="*/ 22 h 96"/>
                    <a:gd name="T52" fmla="*/ 1 w 80"/>
                    <a:gd name="T53" fmla="*/ 17 h 96"/>
                    <a:gd name="T54" fmla="*/ 36 w 80"/>
                    <a:gd name="T55" fmla="*/ 2 h 96"/>
                    <a:gd name="T56" fmla="*/ 55 w 80"/>
                    <a:gd name="T57" fmla="*/ 0 h 96"/>
                    <a:gd name="T58" fmla="*/ 61 w 80"/>
                    <a:gd name="T59" fmla="*/ 6 h 96"/>
                    <a:gd name="T60" fmla="*/ 59 w 80"/>
                    <a:gd name="T61" fmla="*/ 13 h 96"/>
                    <a:gd name="T62" fmla="*/ 46 w 80"/>
                    <a:gd name="T63" fmla="*/ 2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0" h="96">
                      <a:moveTo>
                        <a:pt x="46" y="29"/>
                      </a:moveTo>
                      <a:cubicBezTo>
                        <a:pt x="53" y="30"/>
                        <a:pt x="59" y="31"/>
                        <a:pt x="65" y="29"/>
                      </a:cubicBezTo>
                      <a:cubicBezTo>
                        <a:pt x="71" y="27"/>
                        <a:pt x="80" y="34"/>
                        <a:pt x="79" y="41"/>
                      </a:cubicBezTo>
                      <a:cubicBezTo>
                        <a:pt x="79" y="42"/>
                        <a:pt x="76" y="43"/>
                        <a:pt x="74" y="43"/>
                      </a:cubicBezTo>
                      <a:cubicBezTo>
                        <a:pt x="70" y="43"/>
                        <a:pt x="65" y="43"/>
                        <a:pt x="60" y="43"/>
                      </a:cubicBezTo>
                      <a:cubicBezTo>
                        <a:pt x="53" y="42"/>
                        <a:pt x="52" y="44"/>
                        <a:pt x="52" y="50"/>
                      </a:cubicBezTo>
                      <a:cubicBezTo>
                        <a:pt x="51" y="62"/>
                        <a:pt x="51" y="75"/>
                        <a:pt x="49" y="87"/>
                      </a:cubicBezTo>
                      <a:cubicBezTo>
                        <a:pt x="48" y="95"/>
                        <a:pt x="45" y="96"/>
                        <a:pt x="37" y="95"/>
                      </a:cubicBezTo>
                      <a:cubicBezTo>
                        <a:pt x="25" y="92"/>
                        <a:pt x="15" y="82"/>
                        <a:pt x="21" y="68"/>
                      </a:cubicBezTo>
                      <a:cubicBezTo>
                        <a:pt x="21" y="66"/>
                        <a:pt x="21" y="64"/>
                        <a:pt x="22" y="62"/>
                      </a:cubicBezTo>
                      <a:cubicBezTo>
                        <a:pt x="24" y="65"/>
                        <a:pt x="27" y="69"/>
                        <a:pt x="30" y="72"/>
                      </a:cubicBezTo>
                      <a:cubicBezTo>
                        <a:pt x="33" y="76"/>
                        <a:pt x="39" y="75"/>
                        <a:pt x="40" y="70"/>
                      </a:cubicBezTo>
                      <a:cubicBezTo>
                        <a:pt x="41" y="62"/>
                        <a:pt x="42" y="54"/>
                        <a:pt x="43" y="46"/>
                      </a:cubicBezTo>
                      <a:cubicBezTo>
                        <a:pt x="35" y="45"/>
                        <a:pt x="30" y="49"/>
                        <a:pt x="24" y="52"/>
                      </a:cubicBezTo>
                      <a:cubicBezTo>
                        <a:pt x="22" y="52"/>
                        <a:pt x="21" y="54"/>
                        <a:pt x="19" y="54"/>
                      </a:cubicBezTo>
                      <a:cubicBezTo>
                        <a:pt x="14" y="58"/>
                        <a:pt x="11" y="57"/>
                        <a:pt x="6" y="54"/>
                      </a:cubicBezTo>
                      <a:cubicBezTo>
                        <a:pt x="3" y="51"/>
                        <a:pt x="0" y="44"/>
                        <a:pt x="2" y="40"/>
                      </a:cubicBezTo>
                      <a:cubicBezTo>
                        <a:pt x="2" y="39"/>
                        <a:pt x="5" y="37"/>
                        <a:pt x="6" y="37"/>
                      </a:cubicBezTo>
                      <a:cubicBezTo>
                        <a:pt x="14" y="39"/>
                        <a:pt x="20" y="35"/>
                        <a:pt x="28" y="33"/>
                      </a:cubicBezTo>
                      <a:cubicBezTo>
                        <a:pt x="29" y="33"/>
                        <a:pt x="31" y="32"/>
                        <a:pt x="33" y="32"/>
                      </a:cubicBezTo>
                      <a:cubicBezTo>
                        <a:pt x="31" y="27"/>
                        <a:pt x="31" y="24"/>
                        <a:pt x="36" y="22"/>
                      </a:cubicBezTo>
                      <a:cubicBezTo>
                        <a:pt x="39" y="19"/>
                        <a:pt x="42" y="15"/>
                        <a:pt x="46" y="12"/>
                      </a:cubicBezTo>
                      <a:cubicBezTo>
                        <a:pt x="45" y="11"/>
                        <a:pt x="45" y="11"/>
                        <a:pt x="45" y="10"/>
                      </a:cubicBezTo>
                      <a:cubicBezTo>
                        <a:pt x="38" y="13"/>
                        <a:pt x="32" y="15"/>
                        <a:pt x="26" y="17"/>
                      </a:cubicBezTo>
                      <a:cubicBezTo>
                        <a:pt x="22" y="19"/>
                        <a:pt x="18" y="22"/>
                        <a:pt x="15" y="24"/>
                      </a:cubicBezTo>
                      <a:cubicBezTo>
                        <a:pt x="11" y="26"/>
                        <a:pt x="7" y="27"/>
                        <a:pt x="5" y="22"/>
                      </a:cubicBezTo>
                      <a:cubicBezTo>
                        <a:pt x="4" y="20"/>
                        <a:pt x="3" y="19"/>
                        <a:pt x="1" y="17"/>
                      </a:cubicBezTo>
                      <a:cubicBezTo>
                        <a:pt x="13" y="12"/>
                        <a:pt x="25" y="6"/>
                        <a:pt x="36" y="2"/>
                      </a:cubicBezTo>
                      <a:cubicBezTo>
                        <a:pt x="42" y="0"/>
                        <a:pt x="49" y="0"/>
                        <a:pt x="55" y="0"/>
                      </a:cubicBezTo>
                      <a:cubicBezTo>
                        <a:pt x="57" y="0"/>
                        <a:pt x="60" y="4"/>
                        <a:pt x="61" y="6"/>
                      </a:cubicBezTo>
                      <a:cubicBezTo>
                        <a:pt x="62" y="8"/>
                        <a:pt x="61" y="11"/>
                        <a:pt x="59" y="13"/>
                      </a:cubicBezTo>
                      <a:cubicBezTo>
                        <a:pt x="55" y="18"/>
                        <a:pt x="51" y="23"/>
                        <a:pt x="4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60" name="组合 59">
                <a:extLst>
                  <a:ext uri="{FF2B5EF4-FFF2-40B4-BE49-F238E27FC236}">
                    <a16:creationId xmlns:a16="http://schemas.microsoft.com/office/drawing/2014/main" id="{B92E7EB9-3312-4310-B5FA-50F0FA6CFB99}"/>
                  </a:ext>
                </a:extLst>
              </p:cNvPr>
              <p:cNvGrpSpPr/>
              <p:nvPr/>
            </p:nvGrpSpPr>
            <p:grpSpPr>
              <a:xfrm>
                <a:off x="3194779" y="1296598"/>
                <a:ext cx="356817" cy="382445"/>
                <a:chOff x="3792874" y="3156423"/>
                <a:chExt cx="331330" cy="355128"/>
              </a:xfrm>
              <a:grpFill/>
            </p:grpSpPr>
            <p:sp>
              <p:nvSpPr>
                <p:cNvPr id="61" name="Freeform 15">
                  <a:extLst>
                    <a:ext uri="{FF2B5EF4-FFF2-40B4-BE49-F238E27FC236}">
                      <a16:creationId xmlns:a16="http://schemas.microsoft.com/office/drawing/2014/main" id="{4A24723D-38DD-4916-B1AF-76A903317407}"/>
                    </a:ext>
                  </a:extLst>
                </p:cNvPr>
                <p:cNvSpPr>
                  <a:spLocks/>
                </p:cNvSpPr>
                <p:nvPr/>
              </p:nvSpPr>
              <p:spPr bwMode="auto">
                <a:xfrm>
                  <a:off x="3792874" y="3235325"/>
                  <a:ext cx="152877" cy="246063"/>
                </a:xfrm>
                <a:custGeom>
                  <a:avLst/>
                  <a:gdLst>
                    <a:gd name="T0" fmla="*/ 16 w 39"/>
                    <a:gd name="T1" fmla="*/ 29 h 58"/>
                    <a:gd name="T2" fmla="*/ 27 w 39"/>
                    <a:gd name="T3" fmla="*/ 7 h 58"/>
                    <a:gd name="T4" fmla="*/ 31 w 39"/>
                    <a:gd name="T5" fmla="*/ 1 h 58"/>
                    <a:gd name="T6" fmla="*/ 34 w 39"/>
                    <a:gd name="T7" fmla="*/ 6 h 58"/>
                    <a:gd name="T8" fmla="*/ 35 w 39"/>
                    <a:gd name="T9" fmla="*/ 26 h 58"/>
                    <a:gd name="T10" fmla="*/ 20 w 39"/>
                    <a:gd name="T11" fmla="*/ 52 h 58"/>
                    <a:gd name="T12" fmla="*/ 9 w 39"/>
                    <a:gd name="T13" fmla="*/ 57 h 58"/>
                    <a:gd name="T14" fmla="*/ 1 w 39"/>
                    <a:gd name="T15" fmla="*/ 43 h 58"/>
                    <a:gd name="T16" fmla="*/ 4 w 39"/>
                    <a:gd name="T17" fmla="*/ 6 h 58"/>
                    <a:gd name="T18" fmla="*/ 8 w 39"/>
                    <a:gd name="T19" fmla="*/ 0 h 58"/>
                    <a:gd name="T20" fmla="*/ 15 w 39"/>
                    <a:gd name="T21" fmla="*/ 6 h 58"/>
                    <a:gd name="T22" fmla="*/ 14 w 39"/>
                    <a:gd name="T23" fmla="*/ 20 h 58"/>
                    <a:gd name="T24" fmla="*/ 14 w 39"/>
                    <a:gd name="T25" fmla="*/ 28 h 58"/>
                    <a:gd name="T26" fmla="*/ 16 w 39"/>
                    <a:gd name="T27" fmla="*/ 2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58">
                      <a:moveTo>
                        <a:pt x="16" y="29"/>
                      </a:moveTo>
                      <a:cubicBezTo>
                        <a:pt x="19" y="21"/>
                        <a:pt x="23" y="14"/>
                        <a:pt x="27" y="7"/>
                      </a:cubicBezTo>
                      <a:cubicBezTo>
                        <a:pt x="28" y="5"/>
                        <a:pt x="29" y="3"/>
                        <a:pt x="31" y="1"/>
                      </a:cubicBezTo>
                      <a:cubicBezTo>
                        <a:pt x="32" y="3"/>
                        <a:pt x="33" y="4"/>
                        <a:pt x="34" y="6"/>
                      </a:cubicBezTo>
                      <a:cubicBezTo>
                        <a:pt x="37" y="12"/>
                        <a:pt x="39" y="19"/>
                        <a:pt x="35" y="26"/>
                      </a:cubicBezTo>
                      <a:cubicBezTo>
                        <a:pt x="30" y="34"/>
                        <a:pt x="25" y="43"/>
                        <a:pt x="20" y="52"/>
                      </a:cubicBezTo>
                      <a:cubicBezTo>
                        <a:pt x="18" y="56"/>
                        <a:pt x="12" y="58"/>
                        <a:pt x="9" y="57"/>
                      </a:cubicBezTo>
                      <a:cubicBezTo>
                        <a:pt x="2" y="54"/>
                        <a:pt x="0" y="50"/>
                        <a:pt x="1" y="43"/>
                      </a:cubicBezTo>
                      <a:cubicBezTo>
                        <a:pt x="2" y="31"/>
                        <a:pt x="3" y="18"/>
                        <a:pt x="4" y="6"/>
                      </a:cubicBezTo>
                      <a:cubicBezTo>
                        <a:pt x="4" y="4"/>
                        <a:pt x="4" y="0"/>
                        <a:pt x="8" y="0"/>
                      </a:cubicBezTo>
                      <a:cubicBezTo>
                        <a:pt x="11" y="0"/>
                        <a:pt x="15" y="1"/>
                        <a:pt x="15" y="6"/>
                      </a:cubicBezTo>
                      <a:cubicBezTo>
                        <a:pt x="15" y="10"/>
                        <a:pt x="14" y="15"/>
                        <a:pt x="14" y="20"/>
                      </a:cubicBezTo>
                      <a:cubicBezTo>
                        <a:pt x="14" y="23"/>
                        <a:pt x="14" y="25"/>
                        <a:pt x="14" y="28"/>
                      </a:cubicBezTo>
                      <a:cubicBezTo>
                        <a:pt x="14" y="28"/>
                        <a:pt x="15" y="28"/>
                        <a:pt x="1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2" name="Freeform 16">
                  <a:extLst>
                    <a:ext uri="{FF2B5EF4-FFF2-40B4-BE49-F238E27FC236}">
                      <a16:creationId xmlns:a16="http://schemas.microsoft.com/office/drawing/2014/main" id="{FB4C6AFE-87EF-4FB7-829C-F7529116EE44}"/>
                    </a:ext>
                  </a:extLst>
                </p:cNvPr>
                <p:cNvSpPr>
                  <a:spLocks/>
                </p:cNvSpPr>
                <p:nvPr/>
              </p:nvSpPr>
              <p:spPr bwMode="auto">
                <a:xfrm>
                  <a:off x="3957518" y="3164747"/>
                  <a:ext cx="166686" cy="346804"/>
                </a:xfrm>
                <a:custGeom>
                  <a:avLst/>
                  <a:gdLst>
                    <a:gd name="T0" fmla="*/ 9 w 47"/>
                    <a:gd name="T1" fmla="*/ 73 h 88"/>
                    <a:gd name="T2" fmla="*/ 3 w 47"/>
                    <a:gd name="T3" fmla="*/ 67 h 88"/>
                    <a:gd name="T4" fmla="*/ 3 w 47"/>
                    <a:gd name="T5" fmla="*/ 57 h 88"/>
                    <a:gd name="T6" fmla="*/ 20 w 47"/>
                    <a:gd name="T7" fmla="*/ 38 h 88"/>
                    <a:gd name="T8" fmla="*/ 33 w 47"/>
                    <a:gd name="T9" fmla="*/ 20 h 88"/>
                    <a:gd name="T10" fmla="*/ 33 w 47"/>
                    <a:gd name="T11" fmla="*/ 4 h 88"/>
                    <a:gd name="T12" fmla="*/ 32 w 47"/>
                    <a:gd name="T13" fmla="*/ 1 h 88"/>
                    <a:gd name="T14" fmla="*/ 33 w 47"/>
                    <a:gd name="T15" fmla="*/ 0 h 88"/>
                    <a:gd name="T16" fmla="*/ 41 w 47"/>
                    <a:gd name="T17" fmla="*/ 6 h 88"/>
                    <a:gd name="T18" fmla="*/ 43 w 47"/>
                    <a:gd name="T19" fmla="*/ 26 h 88"/>
                    <a:gd name="T20" fmla="*/ 29 w 47"/>
                    <a:gd name="T21" fmla="*/ 48 h 88"/>
                    <a:gd name="T22" fmla="*/ 30 w 47"/>
                    <a:gd name="T23" fmla="*/ 52 h 88"/>
                    <a:gd name="T24" fmla="*/ 40 w 47"/>
                    <a:gd name="T25" fmla="*/ 73 h 88"/>
                    <a:gd name="T26" fmla="*/ 41 w 47"/>
                    <a:gd name="T27" fmla="*/ 84 h 88"/>
                    <a:gd name="T28" fmla="*/ 37 w 47"/>
                    <a:gd name="T29" fmla="*/ 86 h 88"/>
                    <a:gd name="T30" fmla="*/ 31 w 47"/>
                    <a:gd name="T31" fmla="*/ 75 h 88"/>
                    <a:gd name="T32" fmla="*/ 28 w 47"/>
                    <a:gd name="T33" fmla="*/ 60 h 88"/>
                    <a:gd name="T34" fmla="*/ 22 w 47"/>
                    <a:gd name="T35" fmla="*/ 59 h 88"/>
                    <a:gd name="T36" fmla="*/ 9 w 47"/>
                    <a:gd name="T37" fmla="*/ 7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88">
                      <a:moveTo>
                        <a:pt x="9" y="73"/>
                      </a:moveTo>
                      <a:cubicBezTo>
                        <a:pt x="7" y="71"/>
                        <a:pt x="5" y="69"/>
                        <a:pt x="3" y="67"/>
                      </a:cubicBezTo>
                      <a:cubicBezTo>
                        <a:pt x="1" y="64"/>
                        <a:pt x="0" y="61"/>
                        <a:pt x="3" y="57"/>
                      </a:cubicBezTo>
                      <a:cubicBezTo>
                        <a:pt x="9" y="51"/>
                        <a:pt x="14" y="45"/>
                        <a:pt x="20" y="38"/>
                      </a:cubicBezTo>
                      <a:cubicBezTo>
                        <a:pt x="24" y="32"/>
                        <a:pt x="28" y="26"/>
                        <a:pt x="33" y="20"/>
                      </a:cubicBezTo>
                      <a:cubicBezTo>
                        <a:pt x="36" y="15"/>
                        <a:pt x="36" y="9"/>
                        <a:pt x="33" y="4"/>
                      </a:cubicBezTo>
                      <a:cubicBezTo>
                        <a:pt x="32" y="3"/>
                        <a:pt x="32" y="2"/>
                        <a:pt x="32" y="1"/>
                      </a:cubicBezTo>
                      <a:cubicBezTo>
                        <a:pt x="32" y="1"/>
                        <a:pt x="33" y="0"/>
                        <a:pt x="33" y="0"/>
                      </a:cubicBezTo>
                      <a:cubicBezTo>
                        <a:pt x="36" y="2"/>
                        <a:pt x="39" y="4"/>
                        <a:pt x="41" y="6"/>
                      </a:cubicBezTo>
                      <a:cubicBezTo>
                        <a:pt x="46" y="11"/>
                        <a:pt x="47" y="20"/>
                        <a:pt x="43" y="26"/>
                      </a:cubicBezTo>
                      <a:cubicBezTo>
                        <a:pt x="39" y="33"/>
                        <a:pt x="34" y="40"/>
                        <a:pt x="29" y="48"/>
                      </a:cubicBezTo>
                      <a:cubicBezTo>
                        <a:pt x="29" y="49"/>
                        <a:pt x="29" y="52"/>
                        <a:pt x="30" y="52"/>
                      </a:cubicBezTo>
                      <a:cubicBezTo>
                        <a:pt x="38" y="57"/>
                        <a:pt x="38" y="65"/>
                        <a:pt x="40" y="73"/>
                      </a:cubicBezTo>
                      <a:cubicBezTo>
                        <a:pt x="41" y="76"/>
                        <a:pt x="41" y="80"/>
                        <a:pt x="41" y="84"/>
                      </a:cubicBezTo>
                      <a:cubicBezTo>
                        <a:pt x="41" y="87"/>
                        <a:pt x="39" y="88"/>
                        <a:pt x="37" y="86"/>
                      </a:cubicBezTo>
                      <a:cubicBezTo>
                        <a:pt x="33" y="83"/>
                        <a:pt x="31" y="81"/>
                        <a:pt x="31" y="75"/>
                      </a:cubicBezTo>
                      <a:cubicBezTo>
                        <a:pt x="31" y="70"/>
                        <a:pt x="30" y="65"/>
                        <a:pt x="28" y="60"/>
                      </a:cubicBezTo>
                      <a:cubicBezTo>
                        <a:pt x="27" y="55"/>
                        <a:pt x="25" y="56"/>
                        <a:pt x="22" y="59"/>
                      </a:cubicBezTo>
                      <a:cubicBezTo>
                        <a:pt x="18" y="64"/>
                        <a:pt x="14" y="68"/>
                        <a:pt x="9"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63" name="Freeform 17">
                  <a:extLst>
                    <a:ext uri="{FF2B5EF4-FFF2-40B4-BE49-F238E27FC236}">
                      <a16:creationId xmlns:a16="http://schemas.microsoft.com/office/drawing/2014/main" id="{7BBE01C1-D3BA-489E-BE5E-C63059DA7AF9}"/>
                    </a:ext>
                  </a:extLst>
                </p:cNvPr>
                <p:cNvSpPr>
                  <a:spLocks/>
                </p:cNvSpPr>
                <p:nvPr/>
              </p:nvSpPr>
              <p:spPr bwMode="auto">
                <a:xfrm>
                  <a:off x="3879593" y="3156423"/>
                  <a:ext cx="109753" cy="63837"/>
                </a:xfrm>
                <a:custGeom>
                  <a:avLst/>
                  <a:gdLst>
                    <a:gd name="T0" fmla="*/ 0 w 26"/>
                    <a:gd name="T1" fmla="*/ 0 h 19"/>
                    <a:gd name="T2" fmla="*/ 20 w 26"/>
                    <a:gd name="T3" fmla="*/ 1 h 19"/>
                    <a:gd name="T4" fmla="*/ 23 w 26"/>
                    <a:gd name="T5" fmla="*/ 12 h 19"/>
                    <a:gd name="T6" fmla="*/ 12 w 26"/>
                    <a:gd name="T7" fmla="*/ 18 h 19"/>
                    <a:gd name="T8" fmla="*/ 3 w 26"/>
                    <a:gd name="T9" fmla="*/ 11 h 19"/>
                    <a:gd name="T10" fmla="*/ 0 w 26"/>
                    <a:gd name="T11" fmla="*/ 0 h 19"/>
                  </a:gdLst>
                  <a:ahLst/>
                  <a:cxnLst>
                    <a:cxn ang="0">
                      <a:pos x="T0" y="T1"/>
                    </a:cxn>
                    <a:cxn ang="0">
                      <a:pos x="T2" y="T3"/>
                    </a:cxn>
                    <a:cxn ang="0">
                      <a:pos x="T4" y="T5"/>
                    </a:cxn>
                    <a:cxn ang="0">
                      <a:pos x="T6" y="T7"/>
                    </a:cxn>
                    <a:cxn ang="0">
                      <a:pos x="T8" y="T9"/>
                    </a:cxn>
                    <a:cxn ang="0">
                      <a:pos x="T10" y="T11"/>
                    </a:cxn>
                  </a:cxnLst>
                  <a:rect l="0" t="0" r="r" b="b"/>
                  <a:pathLst>
                    <a:path w="26" h="19">
                      <a:moveTo>
                        <a:pt x="0" y="0"/>
                      </a:moveTo>
                      <a:cubicBezTo>
                        <a:pt x="8" y="1"/>
                        <a:pt x="14" y="1"/>
                        <a:pt x="20" y="1"/>
                      </a:cubicBezTo>
                      <a:cubicBezTo>
                        <a:pt x="24" y="1"/>
                        <a:pt x="26" y="8"/>
                        <a:pt x="23" y="12"/>
                      </a:cubicBezTo>
                      <a:cubicBezTo>
                        <a:pt x="21" y="16"/>
                        <a:pt x="17" y="19"/>
                        <a:pt x="12" y="18"/>
                      </a:cubicBezTo>
                      <a:cubicBezTo>
                        <a:pt x="8" y="18"/>
                        <a:pt x="5" y="15"/>
                        <a:pt x="3" y="11"/>
                      </a:cubicBezTo>
                      <a:cubicBezTo>
                        <a:pt x="2" y="8"/>
                        <a:pt x="1" y="4"/>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nvGrpSpPr>
            <p:cNvPr id="43" name="组合 42"/>
            <p:cNvGrpSpPr/>
            <p:nvPr userDrawn="1"/>
          </p:nvGrpSpPr>
          <p:grpSpPr>
            <a:xfrm>
              <a:off x="671368" y="6061309"/>
              <a:ext cx="1100339" cy="304965"/>
              <a:chOff x="2372715" y="161759"/>
              <a:chExt cx="2695608" cy="747103"/>
            </a:xfrm>
            <a:grpFill/>
          </p:grpSpPr>
          <p:grpSp>
            <p:nvGrpSpPr>
              <p:cNvPr id="44" name="组合 43">
                <a:extLst>
                  <a:ext uri="{FF2B5EF4-FFF2-40B4-BE49-F238E27FC236}">
                    <a16:creationId xmlns:a16="http://schemas.microsoft.com/office/drawing/2014/main" id="{4EB45816-40C4-4065-9181-C29D2BECD84E}"/>
                  </a:ext>
                </a:extLst>
              </p:cNvPr>
              <p:cNvGrpSpPr/>
              <p:nvPr/>
            </p:nvGrpSpPr>
            <p:grpSpPr>
              <a:xfrm>
                <a:off x="3804781" y="283376"/>
                <a:ext cx="521428" cy="548788"/>
                <a:chOff x="6113463" y="3541713"/>
                <a:chExt cx="484188" cy="509588"/>
              </a:xfrm>
              <a:grpFill/>
            </p:grpSpPr>
            <p:sp>
              <p:nvSpPr>
                <p:cNvPr id="55" name="Freeform 9">
                  <a:extLst>
                    <a:ext uri="{FF2B5EF4-FFF2-40B4-BE49-F238E27FC236}">
                      <a16:creationId xmlns:a16="http://schemas.microsoft.com/office/drawing/2014/main" id="{70888479-5294-457A-8111-462CE4F104F2}"/>
                    </a:ext>
                  </a:extLst>
                </p:cNvPr>
                <p:cNvSpPr>
                  <a:spLocks noEditPoints="1"/>
                </p:cNvSpPr>
                <p:nvPr/>
              </p:nvSpPr>
              <p:spPr bwMode="auto">
                <a:xfrm>
                  <a:off x="6113463" y="3579813"/>
                  <a:ext cx="252413" cy="428625"/>
                </a:xfrm>
                <a:custGeom>
                  <a:avLst/>
                  <a:gdLst>
                    <a:gd name="T0" fmla="*/ 39 w 59"/>
                    <a:gd name="T1" fmla="*/ 78 h 101"/>
                    <a:gd name="T2" fmla="*/ 17 w 59"/>
                    <a:gd name="T3" fmla="*/ 94 h 101"/>
                    <a:gd name="T4" fmla="*/ 8 w 59"/>
                    <a:gd name="T5" fmla="*/ 94 h 101"/>
                    <a:gd name="T6" fmla="*/ 0 w 59"/>
                    <a:gd name="T7" fmla="*/ 79 h 101"/>
                    <a:gd name="T8" fmla="*/ 17 w 59"/>
                    <a:gd name="T9" fmla="*/ 73 h 101"/>
                    <a:gd name="T10" fmla="*/ 10 w 59"/>
                    <a:gd name="T11" fmla="*/ 68 h 101"/>
                    <a:gd name="T12" fmla="*/ 8 w 59"/>
                    <a:gd name="T13" fmla="*/ 60 h 101"/>
                    <a:gd name="T14" fmla="*/ 18 w 59"/>
                    <a:gd name="T15" fmla="*/ 23 h 101"/>
                    <a:gd name="T16" fmla="*/ 26 w 59"/>
                    <a:gd name="T17" fmla="*/ 17 h 101"/>
                    <a:gd name="T18" fmla="*/ 36 w 59"/>
                    <a:gd name="T19" fmla="*/ 26 h 101"/>
                    <a:gd name="T20" fmla="*/ 36 w 59"/>
                    <a:gd name="T21" fmla="*/ 27 h 101"/>
                    <a:gd name="T22" fmla="*/ 43 w 59"/>
                    <a:gd name="T23" fmla="*/ 40 h 101"/>
                    <a:gd name="T24" fmla="*/ 42 w 59"/>
                    <a:gd name="T25" fmla="*/ 12 h 101"/>
                    <a:gd name="T26" fmla="*/ 21 w 59"/>
                    <a:gd name="T27" fmla="*/ 5 h 101"/>
                    <a:gd name="T28" fmla="*/ 44 w 59"/>
                    <a:gd name="T29" fmla="*/ 1 h 101"/>
                    <a:gd name="T30" fmla="*/ 57 w 59"/>
                    <a:gd name="T31" fmla="*/ 17 h 101"/>
                    <a:gd name="T32" fmla="*/ 56 w 59"/>
                    <a:gd name="T33" fmla="*/ 48 h 101"/>
                    <a:gd name="T34" fmla="*/ 57 w 59"/>
                    <a:gd name="T35" fmla="*/ 55 h 101"/>
                    <a:gd name="T36" fmla="*/ 55 w 59"/>
                    <a:gd name="T37" fmla="*/ 64 h 101"/>
                    <a:gd name="T38" fmla="*/ 54 w 59"/>
                    <a:gd name="T39" fmla="*/ 71 h 101"/>
                    <a:gd name="T40" fmla="*/ 52 w 59"/>
                    <a:gd name="T41" fmla="*/ 95 h 101"/>
                    <a:gd name="T42" fmla="*/ 49 w 59"/>
                    <a:gd name="T43" fmla="*/ 101 h 101"/>
                    <a:gd name="T44" fmla="*/ 43 w 59"/>
                    <a:gd name="T45" fmla="*/ 98 h 101"/>
                    <a:gd name="T46" fmla="*/ 38 w 59"/>
                    <a:gd name="T47" fmla="*/ 86 h 101"/>
                    <a:gd name="T48" fmla="*/ 39 w 59"/>
                    <a:gd name="T49" fmla="*/ 78 h 101"/>
                    <a:gd name="T50" fmla="*/ 42 w 59"/>
                    <a:gd name="T51" fmla="*/ 47 h 101"/>
                    <a:gd name="T52" fmla="*/ 32 w 59"/>
                    <a:gd name="T53" fmla="*/ 44 h 101"/>
                    <a:gd name="T54" fmla="*/ 29 w 59"/>
                    <a:gd name="T55" fmla="*/ 64 h 101"/>
                    <a:gd name="T56" fmla="*/ 42 w 59"/>
                    <a:gd name="T57" fmla="*/ 4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9" h="101">
                      <a:moveTo>
                        <a:pt x="39" y="78"/>
                      </a:moveTo>
                      <a:cubicBezTo>
                        <a:pt x="31" y="84"/>
                        <a:pt x="24" y="89"/>
                        <a:pt x="17" y="94"/>
                      </a:cubicBezTo>
                      <a:cubicBezTo>
                        <a:pt x="14" y="97"/>
                        <a:pt x="11" y="96"/>
                        <a:pt x="8" y="94"/>
                      </a:cubicBezTo>
                      <a:cubicBezTo>
                        <a:pt x="4" y="90"/>
                        <a:pt x="0" y="86"/>
                        <a:pt x="0" y="79"/>
                      </a:cubicBezTo>
                      <a:cubicBezTo>
                        <a:pt x="6" y="82"/>
                        <a:pt x="12" y="80"/>
                        <a:pt x="17" y="73"/>
                      </a:cubicBezTo>
                      <a:cubicBezTo>
                        <a:pt x="15" y="72"/>
                        <a:pt x="13" y="70"/>
                        <a:pt x="10" y="68"/>
                      </a:cubicBezTo>
                      <a:cubicBezTo>
                        <a:pt x="7" y="66"/>
                        <a:pt x="7" y="63"/>
                        <a:pt x="8" y="60"/>
                      </a:cubicBezTo>
                      <a:cubicBezTo>
                        <a:pt x="11" y="48"/>
                        <a:pt x="15" y="36"/>
                        <a:pt x="18" y="23"/>
                      </a:cubicBezTo>
                      <a:cubicBezTo>
                        <a:pt x="19" y="20"/>
                        <a:pt x="20" y="16"/>
                        <a:pt x="26" y="17"/>
                      </a:cubicBezTo>
                      <a:cubicBezTo>
                        <a:pt x="32" y="18"/>
                        <a:pt x="36" y="21"/>
                        <a:pt x="36" y="26"/>
                      </a:cubicBezTo>
                      <a:cubicBezTo>
                        <a:pt x="36" y="26"/>
                        <a:pt x="36" y="27"/>
                        <a:pt x="36" y="27"/>
                      </a:cubicBezTo>
                      <a:cubicBezTo>
                        <a:pt x="35" y="33"/>
                        <a:pt x="38" y="37"/>
                        <a:pt x="43" y="40"/>
                      </a:cubicBezTo>
                      <a:cubicBezTo>
                        <a:pt x="43" y="31"/>
                        <a:pt x="42" y="22"/>
                        <a:pt x="42" y="12"/>
                      </a:cubicBezTo>
                      <a:cubicBezTo>
                        <a:pt x="30" y="16"/>
                        <a:pt x="20" y="12"/>
                        <a:pt x="21" y="5"/>
                      </a:cubicBezTo>
                      <a:cubicBezTo>
                        <a:pt x="29" y="3"/>
                        <a:pt x="36" y="1"/>
                        <a:pt x="44" y="1"/>
                      </a:cubicBezTo>
                      <a:cubicBezTo>
                        <a:pt x="54" y="0"/>
                        <a:pt x="59" y="8"/>
                        <a:pt x="57" y="17"/>
                      </a:cubicBezTo>
                      <a:cubicBezTo>
                        <a:pt x="56" y="27"/>
                        <a:pt x="56" y="38"/>
                        <a:pt x="56" y="48"/>
                      </a:cubicBezTo>
                      <a:cubicBezTo>
                        <a:pt x="56" y="50"/>
                        <a:pt x="57" y="52"/>
                        <a:pt x="57" y="55"/>
                      </a:cubicBezTo>
                      <a:cubicBezTo>
                        <a:pt x="57" y="58"/>
                        <a:pt x="56" y="61"/>
                        <a:pt x="55" y="64"/>
                      </a:cubicBezTo>
                      <a:cubicBezTo>
                        <a:pt x="55" y="66"/>
                        <a:pt x="54" y="68"/>
                        <a:pt x="54" y="71"/>
                      </a:cubicBezTo>
                      <a:cubicBezTo>
                        <a:pt x="53" y="79"/>
                        <a:pt x="53" y="87"/>
                        <a:pt x="52" y="95"/>
                      </a:cubicBezTo>
                      <a:cubicBezTo>
                        <a:pt x="52" y="97"/>
                        <a:pt x="51" y="100"/>
                        <a:pt x="49" y="101"/>
                      </a:cubicBezTo>
                      <a:cubicBezTo>
                        <a:pt x="47" y="101"/>
                        <a:pt x="44" y="100"/>
                        <a:pt x="43" y="98"/>
                      </a:cubicBezTo>
                      <a:cubicBezTo>
                        <a:pt x="39" y="95"/>
                        <a:pt x="36" y="92"/>
                        <a:pt x="38" y="86"/>
                      </a:cubicBezTo>
                      <a:cubicBezTo>
                        <a:pt x="39" y="84"/>
                        <a:pt x="39" y="81"/>
                        <a:pt x="39" y="78"/>
                      </a:cubicBezTo>
                      <a:close/>
                      <a:moveTo>
                        <a:pt x="42" y="47"/>
                      </a:moveTo>
                      <a:cubicBezTo>
                        <a:pt x="39" y="46"/>
                        <a:pt x="36" y="45"/>
                        <a:pt x="32" y="44"/>
                      </a:cubicBezTo>
                      <a:cubicBezTo>
                        <a:pt x="31" y="51"/>
                        <a:pt x="30" y="57"/>
                        <a:pt x="29" y="64"/>
                      </a:cubicBezTo>
                      <a:cubicBezTo>
                        <a:pt x="39" y="61"/>
                        <a:pt x="42" y="57"/>
                        <a:pt x="42" y="4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6" name="Freeform 10">
                  <a:extLst>
                    <a:ext uri="{FF2B5EF4-FFF2-40B4-BE49-F238E27FC236}">
                      <a16:creationId xmlns:a16="http://schemas.microsoft.com/office/drawing/2014/main" id="{3C581795-C09D-460E-9472-8181F266F0EF}"/>
                    </a:ext>
                  </a:extLst>
                </p:cNvPr>
                <p:cNvSpPr>
                  <a:spLocks noEditPoints="1"/>
                </p:cNvSpPr>
                <p:nvPr/>
              </p:nvSpPr>
              <p:spPr bwMode="auto">
                <a:xfrm>
                  <a:off x="6361113" y="3541713"/>
                  <a:ext cx="236538" cy="509588"/>
                </a:xfrm>
                <a:custGeom>
                  <a:avLst/>
                  <a:gdLst>
                    <a:gd name="T0" fmla="*/ 11 w 55"/>
                    <a:gd name="T1" fmla="*/ 89 h 120"/>
                    <a:gd name="T2" fmla="*/ 10 w 55"/>
                    <a:gd name="T3" fmla="*/ 100 h 120"/>
                    <a:gd name="T4" fmla="*/ 6 w 55"/>
                    <a:gd name="T5" fmla="*/ 104 h 120"/>
                    <a:gd name="T6" fmla="*/ 1 w 55"/>
                    <a:gd name="T7" fmla="*/ 99 h 120"/>
                    <a:gd name="T8" fmla="*/ 3 w 55"/>
                    <a:gd name="T9" fmla="*/ 84 h 120"/>
                    <a:gd name="T10" fmla="*/ 14 w 55"/>
                    <a:gd name="T11" fmla="*/ 37 h 120"/>
                    <a:gd name="T12" fmla="*/ 22 w 55"/>
                    <a:gd name="T13" fmla="*/ 11 h 120"/>
                    <a:gd name="T14" fmla="*/ 26 w 55"/>
                    <a:gd name="T15" fmla="*/ 19 h 120"/>
                    <a:gd name="T16" fmla="*/ 20 w 55"/>
                    <a:gd name="T17" fmla="*/ 40 h 120"/>
                    <a:gd name="T18" fmla="*/ 27 w 55"/>
                    <a:gd name="T19" fmla="*/ 35 h 120"/>
                    <a:gd name="T20" fmla="*/ 35 w 55"/>
                    <a:gd name="T21" fmla="*/ 30 h 120"/>
                    <a:gd name="T22" fmla="*/ 33 w 55"/>
                    <a:gd name="T23" fmla="*/ 9 h 120"/>
                    <a:gd name="T24" fmla="*/ 28 w 55"/>
                    <a:gd name="T25" fmla="*/ 8 h 120"/>
                    <a:gd name="T26" fmla="*/ 19 w 55"/>
                    <a:gd name="T27" fmla="*/ 12 h 120"/>
                    <a:gd name="T28" fmla="*/ 12 w 55"/>
                    <a:gd name="T29" fmla="*/ 15 h 120"/>
                    <a:gd name="T30" fmla="*/ 9 w 55"/>
                    <a:gd name="T31" fmla="*/ 11 h 120"/>
                    <a:gd name="T32" fmla="*/ 11 w 55"/>
                    <a:gd name="T33" fmla="*/ 8 h 120"/>
                    <a:gd name="T34" fmla="*/ 31 w 55"/>
                    <a:gd name="T35" fmla="*/ 0 h 120"/>
                    <a:gd name="T36" fmla="*/ 45 w 55"/>
                    <a:gd name="T37" fmla="*/ 15 h 120"/>
                    <a:gd name="T38" fmla="*/ 44 w 55"/>
                    <a:gd name="T39" fmla="*/ 46 h 120"/>
                    <a:gd name="T40" fmla="*/ 48 w 55"/>
                    <a:gd name="T41" fmla="*/ 54 h 120"/>
                    <a:gd name="T42" fmla="*/ 48 w 55"/>
                    <a:gd name="T43" fmla="*/ 71 h 120"/>
                    <a:gd name="T44" fmla="*/ 44 w 55"/>
                    <a:gd name="T45" fmla="*/ 77 h 120"/>
                    <a:gd name="T46" fmla="*/ 44 w 55"/>
                    <a:gd name="T47" fmla="*/ 110 h 120"/>
                    <a:gd name="T48" fmla="*/ 44 w 55"/>
                    <a:gd name="T49" fmla="*/ 114 h 120"/>
                    <a:gd name="T50" fmla="*/ 41 w 55"/>
                    <a:gd name="T51" fmla="*/ 120 h 120"/>
                    <a:gd name="T52" fmla="*/ 32 w 55"/>
                    <a:gd name="T53" fmla="*/ 118 h 120"/>
                    <a:gd name="T54" fmla="*/ 13 w 55"/>
                    <a:gd name="T55" fmla="*/ 91 h 120"/>
                    <a:gd name="T56" fmla="*/ 12 w 55"/>
                    <a:gd name="T57" fmla="*/ 89 h 120"/>
                    <a:gd name="T58" fmla="*/ 11 w 55"/>
                    <a:gd name="T59" fmla="*/ 89 h 120"/>
                    <a:gd name="T60" fmla="*/ 24 w 55"/>
                    <a:gd name="T61" fmla="*/ 76 h 120"/>
                    <a:gd name="T62" fmla="*/ 23 w 55"/>
                    <a:gd name="T63" fmla="*/ 74 h 120"/>
                    <a:gd name="T64" fmla="*/ 27 w 55"/>
                    <a:gd name="T65" fmla="*/ 71 h 120"/>
                    <a:gd name="T66" fmla="*/ 33 w 55"/>
                    <a:gd name="T67" fmla="*/ 67 h 120"/>
                    <a:gd name="T68" fmla="*/ 32 w 55"/>
                    <a:gd name="T69" fmla="*/ 63 h 120"/>
                    <a:gd name="T70" fmla="*/ 22 w 55"/>
                    <a:gd name="T71" fmla="*/ 52 h 120"/>
                    <a:gd name="T72" fmla="*/ 18 w 55"/>
                    <a:gd name="T73" fmla="*/ 89 h 120"/>
                    <a:gd name="T74" fmla="*/ 33 w 55"/>
                    <a:gd name="T75" fmla="*/ 107 h 120"/>
                    <a:gd name="T76" fmla="*/ 35 w 55"/>
                    <a:gd name="T77" fmla="*/ 77 h 120"/>
                    <a:gd name="T78" fmla="*/ 31 w 55"/>
                    <a:gd name="T79" fmla="*/ 75 h 120"/>
                    <a:gd name="T80" fmla="*/ 24 w 55"/>
                    <a:gd name="T81" fmla="*/ 7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5" h="120">
                      <a:moveTo>
                        <a:pt x="11" y="89"/>
                      </a:moveTo>
                      <a:cubicBezTo>
                        <a:pt x="10" y="93"/>
                        <a:pt x="10" y="96"/>
                        <a:pt x="10" y="100"/>
                      </a:cubicBezTo>
                      <a:cubicBezTo>
                        <a:pt x="9" y="102"/>
                        <a:pt x="9" y="104"/>
                        <a:pt x="6" y="104"/>
                      </a:cubicBezTo>
                      <a:cubicBezTo>
                        <a:pt x="3" y="104"/>
                        <a:pt x="0" y="103"/>
                        <a:pt x="1" y="99"/>
                      </a:cubicBezTo>
                      <a:cubicBezTo>
                        <a:pt x="2" y="94"/>
                        <a:pt x="2" y="89"/>
                        <a:pt x="3" y="84"/>
                      </a:cubicBezTo>
                      <a:cubicBezTo>
                        <a:pt x="7" y="68"/>
                        <a:pt x="10" y="53"/>
                        <a:pt x="14" y="37"/>
                      </a:cubicBezTo>
                      <a:cubicBezTo>
                        <a:pt x="16" y="29"/>
                        <a:pt x="19" y="20"/>
                        <a:pt x="22" y="11"/>
                      </a:cubicBezTo>
                      <a:cubicBezTo>
                        <a:pt x="26" y="13"/>
                        <a:pt x="27" y="15"/>
                        <a:pt x="26" y="19"/>
                      </a:cubicBezTo>
                      <a:cubicBezTo>
                        <a:pt x="24" y="25"/>
                        <a:pt x="22" y="32"/>
                        <a:pt x="20" y="40"/>
                      </a:cubicBezTo>
                      <a:cubicBezTo>
                        <a:pt x="23" y="37"/>
                        <a:pt x="25" y="36"/>
                        <a:pt x="27" y="35"/>
                      </a:cubicBezTo>
                      <a:cubicBezTo>
                        <a:pt x="30" y="33"/>
                        <a:pt x="34" y="32"/>
                        <a:pt x="35" y="30"/>
                      </a:cubicBezTo>
                      <a:cubicBezTo>
                        <a:pt x="36" y="23"/>
                        <a:pt x="37" y="16"/>
                        <a:pt x="33" y="9"/>
                      </a:cubicBezTo>
                      <a:cubicBezTo>
                        <a:pt x="33" y="8"/>
                        <a:pt x="30" y="7"/>
                        <a:pt x="28" y="8"/>
                      </a:cubicBezTo>
                      <a:cubicBezTo>
                        <a:pt x="25" y="9"/>
                        <a:pt x="22" y="11"/>
                        <a:pt x="19" y="12"/>
                      </a:cubicBezTo>
                      <a:cubicBezTo>
                        <a:pt x="17" y="13"/>
                        <a:pt x="15" y="15"/>
                        <a:pt x="12" y="15"/>
                      </a:cubicBezTo>
                      <a:cubicBezTo>
                        <a:pt x="11" y="15"/>
                        <a:pt x="9" y="13"/>
                        <a:pt x="9" y="11"/>
                      </a:cubicBezTo>
                      <a:cubicBezTo>
                        <a:pt x="8" y="11"/>
                        <a:pt x="10" y="9"/>
                        <a:pt x="11" y="8"/>
                      </a:cubicBezTo>
                      <a:cubicBezTo>
                        <a:pt x="17" y="4"/>
                        <a:pt x="23" y="0"/>
                        <a:pt x="31" y="0"/>
                      </a:cubicBezTo>
                      <a:cubicBezTo>
                        <a:pt x="41" y="1"/>
                        <a:pt x="46" y="5"/>
                        <a:pt x="45" y="15"/>
                      </a:cubicBezTo>
                      <a:cubicBezTo>
                        <a:pt x="45" y="25"/>
                        <a:pt x="45" y="36"/>
                        <a:pt x="44" y="46"/>
                      </a:cubicBezTo>
                      <a:cubicBezTo>
                        <a:pt x="44" y="50"/>
                        <a:pt x="45" y="52"/>
                        <a:pt x="48" y="54"/>
                      </a:cubicBezTo>
                      <a:cubicBezTo>
                        <a:pt x="55" y="60"/>
                        <a:pt x="55" y="66"/>
                        <a:pt x="48" y="71"/>
                      </a:cubicBezTo>
                      <a:cubicBezTo>
                        <a:pt x="45" y="72"/>
                        <a:pt x="44" y="74"/>
                        <a:pt x="44" y="77"/>
                      </a:cubicBezTo>
                      <a:cubicBezTo>
                        <a:pt x="45" y="88"/>
                        <a:pt x="44" y="99"/>
                        <a:pt x="44" y="110"/>
                      </a:cubicBezTo>
                      <a:cubicBezTo>
                        <a:pt x="44" y="112"/>
                        <a:pt x="45" y="113"/>
                        <a:pt x="44" y="114"/>
                      </a:cubicBezTo>
                      <a:cubicBezTo>
                        <a:pt x="43" y="116"/>
                        <a:pt x="42" y="120"/>
                        <a:pt x="41" y="120"/>
                      </a:cubicBezTo>
                      <a:cubicBezTo>
                        <a:pt x="38" y="120"/>
                        <a:pt x="34" y="120"/>
                        <a:pt x="32" y="118"/>
                      </a:cubicBezTo>
                      <a:cubicBezTo>
                        <a:pt x="25" y="109"/>
                        <a:pt x="19" y="100"/>
                        <a:pt x="13" y="91"/>
                      </a:cubicBezTo>
                      <a:cubicBezTo>
                        <a:pt x="12" y="90"/>
                        <a:pt x="12" y="90"/>
                        <a:pt x="12" y="89"/>
                      </a:cubicBezTo>
                      <a:cubicBezTo>
                        <a:pt x="11" y="89"/>
                        <a:pt x="11" y="89"/>
                        <a:pt x="11" y="89"/>
                      </a:cubicBezTo>
                      <a:close/>
                      <a:moveTo>
                        <a:pt x="24" y="76"/>
                      </a:moveTo>
                      <a:cubicBezTo>
                        <a:pt x="23" y="75"/>
                        <a:pt x="23" y="75"/>
                        <a:pt x="23" y="74"/>
                      </a:cubicBezTo>
                      <a:cubicBezTo>
                        <a:pt x="24" y="73"/>
                        <a:pt x="26" y="72"/>
                        <a:pt x="27" y="71"/>
                      </a:cubicBezTo>
                      <a:cubicBezTo>
                        <a:pt x="29" y="70"/>
                        <a:pt x="31" y="69"/>
                        <a:pt x="33" y="67"/>
                      </a:cubicBezTo>
                      <a:cubicBezTo>
                        <a:pt x="35" y="66"/>
                        <a:pt x="35" y="63"/>
                        <a:pt x="32" y="63"/>
                      </a:cubicBezTo>
                      <a:cubicBezTo>
                        <a:pt x="27" y="61"/>
                        <a:pt x="24" y="58"/>
                        <a:pt x="22" y="52"/>
                      </a:cubicBezTo>
                      <a:cubicBezTo>
                        <a:pt x="17" y="65"/>
                        <a:pt x="13" y="77"/>
                        <a:pt x="18" y="89"/>
                      </a:cubicBezTo>
                      <a:cubicBezTo>
                        <a:pt x="21" y="97"/>
                        <a:pt x="27" y="101"/>
                        <a:pt x="33" y="107"/>
                      </a:cubicBezTo>
                      <a:cubicBezTo>
                        <a:pt x="34" y="97"/>
                        <a:pt x="34" y="87"/>
                        <a:pt x="35" y="77"/>
                      </a:cubicBezTo>
                      <a:cubicBezTo>
                        <a:pt x="35" y="77"/>
                        <a:pt x="32" y="75"/>
                        <a:pt x="31" y="75"/>
                      </a:cubicBezTo>
                      <a:cubicBezTo>
                        <a:pt x="29" y="75"/>
                        <a:pt x="26" y="76"/>
                        <a:pt x="24"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5" name="组合 44">
                <a:extLst>
                  <a:ext uri="{FF2B5EF4-FFF2-40B4-BE49-F238E27FC236}">
                    <a16:creationId xmlns:a16="http://schemas.microsoft.com/office/drawing/2014/main" id="{C43281D5-D15F-4210-8FEF-5D0B83A54FD6}"/>
                  </a:ext>
                </a:extLst>
              </p:cNvPr>
              <p:cNvGrpSpPr/>
              <p:nvPr/>
            </p:nvGrpSpPr>
            <p:grpSpPr>
              <a:xfrm>
                <a:off x="2372715" y="161759"/>
                <a:ext cx="591521" cy="747103"/>
                <a:chOff x="6108700" y="2066926"/>
                <a:chExt cx="549275" cy="693738"/>
              </a:xfrm>
              <a:grpFill/>
            </p:grpSpPr>
            <p:sp>
              <p:nvSpPr>
                <p:cNvPr id="53" name="Freeform 13">
                  <a:extLst>
                    <a:ext uri="{FF2B5EF4-FFF2-40B4-BE49-F238E27FC236}">
                      <a16:creationId xmlns:a16="http://schemas.microsoft.com/office/drawing/2014/main" id="{0965091B-D712-42AC-844D-24578409DB9A}"/>
                    </a:ext>
                  </a:extLst>
                </p:cNvPr>
                <p:cNvSpPr>
                  <a:spLocks noEditPoints="1"/>
                </p:cNvSpPr>
                <p:nvPr/>
              </p:nvSpPr>
              <p:spPr bwMode="auto">
                <a:xfrm>
                  <a:off x="6108700" y="2066926"/>
                  <a:ext cx="549275" cy="655638"/>
                </a:xfrm>
                <a:custGeom>
                  <a:avLst/>
                  <a:gdLst>
                    <a:gd name="T0" fmla="*/ 54 w 128"/>
                    <a:gd name="T1" fmla="*/ 76 h 154"/>
                    <a:gd name="T2" fmla="*/ 66 w 128"/>
                    <a:gd name="T3" fmla="*/ 53 h 154"/>
                    <a:gd name="T4" fmla="*/ 49 w 128"/>
                    <a:gd name="T5" fmla="*/ 47 h 154"/>
                    <a:gd name="T6" fmla="*/ 64 w 128"/>
                    <a:gd name="T7" fmla="*/ 44 h 154"/>
                    <a:gd name="T8" fmla="*/ 83 w 128"/>
                    <a:gd name="T9" fmla="*/ 6 h 154"/>
                    <a:gd name="T10" fmla="*/ 91 w 128"/>
                    <a:gd name="T11" fmla="*/ 11 h 154"/>
                    <a:gd name="T12" fmla="*/ 96 w 128"/>
                    <a:gd name="T13" fmla="*/ 36 h 154"/>
                    <a:gd name="T14" fmla="*/ 106 w 128"/>
                    <a:gd name="T15" fmla="*/ 41 h 154"/>
                    <a:gd name="T16" fmla="*/ 82 w 128"/>
                    <a:gd name="T17" fmla="*/ 50 h 154"/>
                    <a:gd name="T18" fmla="*/ 71 w 128"/>
                    <a:gd name="T19" fmla="*/ 65 h 154"/>
                    <a:gd name="T20" fmla="*/ 110 w 128"/>
                    <a:gd name="T21" fmla="*/ 74 h 154"/>
                    <a:gd name="T22" fmla="*/ 101 w 128"/>
                    <a:gd name="T23" fmla="*/ 87 h 154"/>
                    <a:gd name="T24" fmla="*/ 111 w 128"/>
                    <a:gd name="T25" fmla="*/ 98 h 154"/>
                    <a:gd name="T26" fmla="*/ 92 w 128"/>
                    <a:gd name="T27" fmla="*/ 104 h 154"/>
                    <a:gd name="T28" fmla="*/ 86 w 128"/>
                    <a:gd name="T29" fmla="*/ 116 h 154"/>
                    <a:gd name="T30" fmla="*/ 124 w 128"/>
                    <a:gd name="T31" fmla="*/ 112 h 154"/>
                    <a:gd name="T32" fmla="*/ 120 w 128"/>
                    <a:gd name="T33" fmla="*/ 122 h 154"/>
                    <a:gd name="T34" fmla="*/ 111 w 128"/>
                    <a:gd name="T35" fmla="*/ 144 h 154"/>
                    <a:gd name="T36" fmla="*/ 105 w 128"/>
                    <a:gd name="T37" fmla="*/ 153 h 154"/>
                    <a:gd name="T38" fmla="*/ 55 w 128"/>
                    <a:gd name="T39" fmla="*/ 129 h 154"/>
                    <a:gd name="T40" fmla="*/ 53 w 128"/>
                    <a:gd name="T41" fmla="*/ 121 h 154"/>
                    <a:gd name="T42" fmla="*/ 61 w 128"/>
                    <a:gd name="T43" fmla="*/ 125 h 154"/>
                    <a:gd name="T44" fmla="*/ 94 w 128"/>
                    <a:gd name="T45" fmla="*/ 140 h 154"/>
                    <a:gd name="T46" fmla="*/ 85 w 128"/>
                    <a:gd name="T47" fmla="*/ 127 h 154"/>
                    <a:gd name="T48" fmla="*/ 71 w 128"/>
                    <a:gd name="T49" fmla="*/ 108 h 154"/>
                    <a:gd name="T50" fmla="*/ 52 w 128"/>
                    <a:gd name="T51" fmla="*/ 113 h 154"/>
                    <a:gd name="T52" fmla="*/ 38 w 128"/>
                    <a:gd name="T53" fmla="*/ 97 h 154"/>
                    <a:gd name="T54" fmla="*/ 51 w 128"/>
                    <a:gd name="T55" fmla="*/ 97 h 154"/>
                    <a:gd name="T56" fmla="*/ 34 w 128"/>
                    <a:gd name="T57" fmla="*/ 93 h 154"/>
                    <a:gd name="T58" fmla="*/ 35 w 128"/>
                    <a:gd name="T59" fmla="*/ 105 h 154"/>
                    <a:gd name="T60" fmla="*/ 26 w 128"/>
                    <a:gd name="T61" fmla="*/ 154 h 154"/>
                    <a:gd name="T62" fmla="*/ 20 w 128"/>
                    <a:gd name="T63" fmla="*/ 118 h 154"/>
                    <a:gd name="T64" fmla="*/ 0 w 128"/>
                    <a:gd name="T65" fmla="*/ 103 h 154"/>
                    <a:gd name="T66" fmla="*/ 19 w 128"/>
                    <a:gd name="T67" fmla="*/ 72 h 154"/>
                    <a:gd name="T68" fmla="*/ 25 w 128"/>
                    <a:gd name="T69" fmla="*/ 51 h 154"/>
                    <a:gd name="T70" fmla="*/ 39 w 128"/>
                    <a:gd name="T71" fmla="*/ 14 h 154"/>
                    <a:gd name="T72" fmla="*/ 51 w 128"/>
                    <a:gd name="T73" fmla="*/ 24 h 154"/>
                    <a:gd name="T74" fmla="*/ 39 w 128"/>
                    <a:gd name="T75" fmla="*/ 44 h 154"/>
                    <a:gd name="T76" fmla="*/ 48 w 128"/>
                    <a:gd name="T77" fmla="*/ 73 h 154"/>
                    <a:gd name="T78" fmla="*/ 81 w 128"/>
                    <a:gd name="T79" fmla="*/ 90 h 154"/>
                    <a:gd name="T80" fmla="*/ 92 w 128"/>
                    <a:gd name="T81" fmla="*/ 71 h 154"/>
                    <a:gd name="T82" fmla="*/ 81 w 128"/>
                    <a:gd name="T83" fmla="*/ 80 h 154"/>
                    <a:gd name="T84" fmla="*/ 76 w 128"/>
                    <a:gd name="T85" fmla="*/ 73 h 154"/>
                    <a:gd name="T86" fmla="*/ 67 w 128"/>
                    <a:gd name="T87" fmla="*/ 79 h 154"/>
                    <a:gd name="T88" fmla="*/ 76 w 128"/>
                    <a:gd name="T89" fmla="*/ 73 h 154"/>
                    <a:gd name="T90" fmla="*/ 56 w 128"/>
                    <a:gd name="T91" fmla="*/ 88 h 154"/>
                    <a:gd name="T92" fmla="*/ 63 w 128"/>
                    <a:gd name="T93" fmla="*/ 81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8" h="154">
                      <a:moveTo>
                        <a:pt x="48" y="73"/>
                      </a:moveTo>
                      <a:cubicBezTo>
                        <a:pt x="50" y="74"/>
                        <a:pt x="52" y="75"/>
                        <a:pt x="54" y="76"/>
                      </a:cubicBezTo>
                      <a:cubicBezTo>
                        <a:pt x="57" y="74"/>
                        <a:pt x="60" y="72"/>
                        <a:pt x="63" y="70"/>
                      </a:cubicBezTo>
                      <a:cubicBezTo>
                        <a:pt x="58" y="63"/>
                        <a:pt x="65" y="59"/>
                        <a:pt x="66" y="53"/>
                      </a:cubicBezTo>
                      <a:cubicBezTo>
                        <a:pt x="63" y="53"/>
                        <a:pt x="59" y="53"/>
                        <a:pt x="56" y="52"/>
                      </a:cubicBezTo>
                      <a:cubicBezTo>
                        <a:pt x="54" y="51"/>
                        <a:pt x="51" y="49"/>
                        <a:pt x="49" y="47"/>
                      </a:cubicBezTo>
                      <a:cubicBezTo>
                        <a:pt x="49" y="46"/>
                        <a:pt x="50" y="46"/>
                        <a:pt x="50" y="46"/>
                      </a:cubicBezTo>
                      <a:cubicBezTo>
                        <a:pt x="55" y="45"/>
                        <a:pt x="59" y="45"/>
                        <a:pt x="64" y="44"/>
                      </a:cubicBezTo>
                      <a:cubicBezTo>
                        <a:pt x="68" y="44"/>
                        <a:pt x="70" y="42"/>
                        <a:pt x="71" y="38"/>
                      </a:cubicBezTo>
                      <a:cubicBezTo>
                        <a:pt x="75" y="27"/>
                        <a:pt x="79" y="16"/>
                        <a:pt x="83" y="6"/>
                      </a:cubicBezTo>
                      <a:cubicBezTo>
                        <a:pt x="84" y="3"/>
                        <a:pt x="84" y="0"/>
                        <a:pt x="88" y="2"/>
                      </a:cubicBezTo>
                      <a:cubicBezTo>
                        <a:pt x="92" y="4"/>
                        <a:pt x="94" y="9"/>
                        <a:pt x="91" y="11"/>
                      </a:cubicBezTo>
                      <a:cubicBezTo>
                        <a:pt x="83" y="19"/>
                        <a:pt x="83" y="30"/>
                        <a:pt x="80" y="41"/>
                      </a:cubicBezTo>
                      <a:cubicBezTo>
                        <a:pt x="85" y="39"/>
                        <a:pt x="91" y="37"/>
                        <a:pt x="96" y="36"/>
                      </a:cubicBezTo>
                      <a:cubicBezTo>
                        <a:pt x="98" y="35"/>
                        <a:pt x="101" y="35"/>
                        <a:pt x="102" y="36"/>
                      </a:cubicBezTo>
                      <a:cubicBezTo>
                        <a:pt x="104" y="37"/>
                        <a:pt x="106" y="39"/>
                        <a:pt x="106" y="41"/>
                      </a:cubicBezTo>
                      <a:cubicBezTo>
                        <a:pt x="106" y="42"/>
                        <a:pt x="105" y="44"/>
                        <a:pt x="103" y="44"/>
                      </a:cubicBezTo>
                      <a:cubicBezTo>
                        <a:pt x="96" y="46"/>
                        <a:pt x="89" y="48"/>
                        <a:pt x="82" y="50"/>
                      </a:cubicBezTo>
                      <a:cubicBezTo>
                        <a:pt x="78" y="50"/>
                        <a:pt x="77" y="51"/>
                        <a:pt x="76" y="54"/>
                      </a:cubicBezTo>
                      <a:cubicBezTo>
                        <a:pt x="74" y="58"/>
                        <a:pt x="73" y="61"/>
                        <a:pt x="71" y="65"/>
                      </a:cubicBezTo>
                      <a:cubicBezTo>
                        <a:pt x="82" y="63"/>
                        <a:pt x="92" y="62"/>
                        <a:pt x="102" y="66"/>
                      </a:cubicBezTo>
                      <a:cubicBezTo>
                        <a:pt x="106" y="67"/>
                        <a:pt x="110" y="69"/>
                        <a:pt x="110" y="74"/>
                      </a:cubicBezTo>
                      <a:cubicBezTo>
                        <a:pt x="111" y="79"/>
                        <a:pt x="109" y="83"/>
                        <a:pt x="104" y="85"/>
                      </a:cubicBezTo>
                      <a:cubicBezTo>
                        <a:pt x="103" y="85"/>
                        <a:pt x="102" y="86"/>
                        <a:pt x="101" y="87"/>
                      </a:cubicBezTo>
                      <a:cubicBezTo>
                        <a:pt x="103" y="88"/>
                        <a:pt x="105" y="88"/>
                        <a:pt x="106" y="89"/>
                      </a:cubicBezTo>
                      <a:cubicBezTo>
                        <a:pt x="110" y="91"/>
                        <a:pt x="112" y="94"/>
                        <a:pt x="111" y="98"/>
                      </a:cubicBezTo>
                      <a:cubicBezTo>
                        <a:pt x="110" y="102"/>
                        <a:pt x="107" y="103"/>
                        <a:pt x="104" y="103"/>
                      </a:cubicBezTo>
                      <a:cubicBezTo>
                        <a:pt x="100" y="103"/>
                        <a:pt x="96" y="104"/>
                        <a:pt x="92" y="104"/>
                      </a:cubicBezTo>
                      <a:cubicBezTo>
                        <a:pt x="86" y="105"/>
                        <a:pt x="81" y="111"/>
                        <a:pt x="82" y="117"/>
                      </a:cubicBezTo>
                      <a:cubicBezTo>
                        <a:pt x="83" y="117"/>
                        <a:pt x="85" y="117"/>
                        <a:pt x="86" y="116"/>
                      </a:cubicBezTo>
                      <a:cubicBezTo>
                        <a:pt x="95" y="111"/>
                        <a:pt x="104" y="109"/>
                        <a:pt x="114" y="109"/>
                      </a:cubicBezTo>
                      <a:cubicBezTo>
                        <a:pt x="118" y="110"/>
                        <a:pt x="121" y="111"/>
                        <a:pt x="124" y="112"/>
                      </a:cubicBezTo>
                      <a:cubicBezTo>
                        <a:pt x="128" y="114"/>
                        <a:pt x="128" y="117"/>
                        <a:pt x="126" y="120"/>
                      </a:cubicBezTo>
                      <a:cubicBezTo>
                        <a:pt x="125" y="123"/>
                        <a:pt x="122" y="123"/>
                        <a:pt x="120" y="122"/>
                      </a:cubicBezTo>
                      <a:cubicBezTo>
                        <a:pt x="111" y="118"/>
                        <a:pt x="104" y="120"/>
                        <a:pt x="97" y="123"/>
                      </a:cubicBezTo>
                      <a:cubicBezTo>
                        <a:pt x="101" y="130"/>
                        <a:pt x="106" y="137"/>
                        <a:pt x="111" y="144"/>
                      </a:cubicBezTo>
                      <a:cubicBezTo>
                        <a:pt x="112" y="146"/>
                        <a:pt x="112" y="150"/>
                        <a:pt x="111" y="152"/>
                      </a:cubicBezTo>
                      <a:cubicBezTo>
                        <a:pt x="111" y="153"/>
                        <a:pt x="107" y="153"/>
                        <a:pt x="105" y="153"/>
                      </a:cubicBezTo>
                      <a:cubicBezTo>
                        <a:pt x="91" y="150"/>
                        <a:pt x="77" y="146"/>
                        <a:pt x="66" y="138"/>
                      </a:cubicBezTo>
                      <a:cubicBezTo>
                        <a:pt x="62" y="135"/>
                        <a:pt x="59" y="132"/>
                        <a:pt x="55" y="129"/>
                      </a:cubicBezTo>
                      <a:cubicBezTo>
                        <a:pt x="54" y="128"/>
                        <a:pt x="53" y="127"/>
                        <a:pt x="53" y="126"/>
                      </a:cubicBezTo>
                      <a:cubicBezTo>
                        <a:pt x="53" y="124"/>
                        <a:pt x="53" y="122"/>
                        <a:pt x="53" y="121"/>
                      </a:cubicBezTo>
                      <a:cubicBezTo>
                        <a:pt x="55" y="121"/>
                        <a:pt x="57" y="121"/>
                        <a:pt x="58" y="121"/>
                      </a:cubicBezTo>
                      <a:cubicBezTo>
                        <a:pt x="59" y="122"/>
                        <a:pt x="60" y="123"/>
                        <a:pt x="61" y="125"/>
                      </a:cubicBezTo>
                      <a:cubicBezTo>
                        <a:pt x="70" y="134"/>
                        <a:pt x="80" y="139"/>
                        <a:pt x="92" y="140"/>
                      </a:cubicBezTo>
                      <a:cubicBezTo>
                        <a:pt x="93" y="140"/>
                        <a:pt x="93" y="140"/>
                        <a:pt x="94" y="140"/>
                      </a:cubicBezTo>
                      <a:cubicBezTo>
                        <a:pt x="92" y="136"/>
                        <a:pt x="90" y="132"/>
                        <a:pt x="88" y="128"/>
                      </a:cubicBezTo>
                      <a:cubicBezTo>
                        <a:pt x="88" y="128"/>
                        <a:pt x="86" y="127"/>
                        <a:pt x="85" y="127"/>
                      </a:cubicBezTo>
                      <a:cubicBezTo>
                        <a:pt x="71" y="126"/>
                        <a:pt x="70" y="124"/>
                        <a:pt x="71" y="111"/>
                      </a:cubicBezTo>
                      <a:cubicBezTo>
                        <a:pt x="71" y="110"/>
                        <a:pt x="71" y="109"/>
                        <a:pt x="71" y="108"/>
                      </a:cubicBezTo>
                      <a:cubicBezTo>
                        <a:pt x="68" y="109"/>
                        <a:pt x="65" y="109"/>
                        <a:pt x="62" y="110"/>
                      </a:cubicBezTo>
                      <a:cubicBezTo>
                        <a:pt x="59" y="111"/>
                        <a:pt x="55" y="112"/>
                        <a:pt x="52" y="113"/>
                      </a:cubicBezTo>
                      <a:cubicBezTo>
                        <a:pt x="48" y="114"/>
                        <a:pt x="44" y="115"/>
                        <a:pt x="41" y="111"/>
                      </a:cubicBezTo>
                      <a:cubicBezTo>
                        <a:pt x="37" y="107"/>
                        <a:pt x="37" y="102"/>
                        <a:pt x="38" y="97"/>
                      </a:cubicBezTo>
                      <a:cubicBezTo>
                        <a:pt x="38" y="96"/>
                        <a:pt x="40" y="96"/>
                        <a:pt x="42" y="96"/>
                      </a:cubicBezTo>
                      <a:cubicBezTo>
                        <a:pt x="45" y="96"/>
                        <a:pt x="48" y="96"/>
                        <a:pt x="51" y="97"/>
                      </a:cubicBezTo>
                      <a:cubicBezTo>
                        <a:pt x="48" y="90"/>
                        <a:pt x="46" y="84"/>
                        <a:pt x="43" y="78"/>
                      </a:cubicBezTo>
                      <a:cubicBezTo>
                        <a:pt x="40" y="83"/>
                        <a:pt x="37" y="88"/>
                        <a:pt x="34" y="93"/>
                      </a:cubicBezTo>
                      <a:cubicBezTo>
                        <a:pt x="33" y="94"/>
                        <a:pt x="33" y="96"/>
                        <a:pt x="34" y="98"/>
                      </a:cubicBezTo>
                      <a:cubicBezTo>
                        <a:pt x="34" y="100"/>
                        <a:pt x="35" y="103"/>
                        <a:pt x="35" y="105"/>
                      </a:cubicBezTo>
                      <a:cubicBezTo>
                        <a:pt x="32" y="121"/>
                        <a:pt x="29" y="136"/>
                        <a:pt x="27" y="151"/>
                      </a:cubicBezTo>
                      <a:cubicBezTo>
                        <a:pt x="26" y="152"/>
                        <a:pt x="26" y="153"/>
                        <a:pt x="26" y="154"/>
                      </a:cubicBezTo>
                      <a:cubicBezTo>
                        <a:pt x="17" y="153"/>
                        <a:pt x="14" y="149"/>
                        <a:pt x="15" y="141"/>
                      </a:cubicBezTo>
                      <a:cubicBezTo>
                        <a:pt x="17" y="134"/>
                        <a:pt x="18" y="126"/>
                        <a:pt x="20" y="118"/>
                      </a:cubicBezTo>
                      <a:cubicBezTo>
                        <a:pt x="15" y="123"/>
                        <a:pt x="12" y="122"/>
                        <a:pt x="7" y="118"/>
                      </a:cubicBezTo>
                      <a:cubicBezTo>
                        <a:pt x="3" y="114"/>
                        <a:pt x="0" y="109"/>
                        <a:pt x="0" y="103"/>
                      </a:cubicBezTo>
                      <a:cubicBezTo>
                        <a:pt x="0" y="102"/>
                        <a:pt x="1" y="101"/>
                        <a:pt x="1" y="100"/>
                      </a:cubicBezTo>
                      <a:cubicBezTo>
                        <a:pt x="7" y="91"/>
                        <a:pt x="14" y="82"/>
                        <a:pt x="19" y="72"/>
                      </a:cubicBezTo>
                      <a:cubicBezTo>
                        <a:pt x="22" y="67"/>
                        <a:pt x="24" y="61"/>
                        <a:pt x="26" y="55"/>
                      </a:cubicBezTo>
                      <a:cubicBezTo>
                        <a:pt x="27" y="54"/>
                        <a:pt x="25" y="53"/>
                        <a:pt x="25" y="51"/>
                      </a:cubicBezTo>
                      <a:cubicBezTo>
                        <a:pt x="18" y="43"/>
                        <a:pt x="18" y="39"/>
                        <a:pt x="23" y="30"/>
                      </a:cubicBezTo>
                      <a:cubicBezTo>
                        <a:pt x="27" y="23"/>
                        <a:pt x="32" y="17"/>
                        <a:pt x="39" y="14"/>
                      </a:cubicBezTo>
                      <a:cubicBezTo>
                        <a:pt x="45" y="11"/>
                        <a:pt x="50" y="12"/>
                        <a:pt x="53" y="16"/>
                      </a:cubicBezTo>
                      <a:cubicBezTo>
                        <a:pt x="56" y="20"/>
                        <a:pt x="56" y="22"/>
                        <a:pt x="51" y="24"/>
                      </a:cubicBezTo>
                      <a:cubicBezTo>
                        <a:pt x="44" y="26"/>
                        <a:pt x="41" y="31"/>
                        <a:pt x="37" y="36"/>
                      </a:cubicBezTo>
                      <a:cubicBezTo>
                        <a:pt x="36" y="39"/>
                        <a:pt x="36" y="42"/>
                        <a:pt x="39" y="44"/>
                      </a:cubicBezTo>
                      <a:cubicBezTo>
                        <a:pt x="41" y="45"/>
                        <a:pt x="42" y="47"/>
                        <a:pt x="43" y="48"/>
                      </a:cubicBezTo>
                      <a:cubicBezTo>
                        <a:pt x="52" y="58"/>
                        <a:pt x="54" y="62"/>
                        <a:pt x="48" y="73"/>
                      </a:cubicBezTo>
                      <a:close/>
                      <a:moveTo>
                        <a:pt x="79" y="89"/>
                      </a:moveTo>
                      <a:cubicBezTo>
                        <a:pt x="80" y="89"/>
                        <a:pt x="80" y="90"/>
                        <a:pt x="81" y="90"/>
                      </a:cubicBezTo>
                      <a:cubicBezTo>
                        <a:pt x="85" y="86"/>
                        <a:pt x="90" y="81"/>
                        <a:pt x="95" y="76"/>
                      </a:cubicBezTo>
                      <a:cubicBezTo>
                        <a:pt x="97" y="73"/>
                        <a:pt x="95" y="71"/>
                        <a:pt x="92" y="71"/>
                      </a:cubicBezTo>
                      <a:cubicBezTo>
                        <a:pt x="88" y="71"/>
                        <a:pt x="85" y="71"/>
                        <a:pt x="81" y="71"/>
                      </a:cubicBezTo>
                      <a:cubicBezTo>
                        <a:pt x="81" y="75"/>
                        <a:pt x="81" y="77"/>
                        <a:pt x="81" y="80"/>
                      </a:cubicBezTo>
                      <a:cubicBezTo>
                        <a:pt x="81" y="83"/>
                        <a:pt x="80" y="86"/>
                        <a:pt x="79" y="89"/>
                      </a:cubicBezTo>
                      <a:close/>
                      <a:moveTo>
                        <a:pt x="76" y="73"/>
                      </a:moveTo>
                      <a:cubicBezTo>
                        <a:pt x="73" y="74"/>
                        <a:pt x="71" y="75"/>
                        <a:pt x="69" y="77"/>
                      </a:cubicBezTo>
                      <a:cubicBezTo>
                        <a:pt x="68" y="77"/>
                        <a:pt x="67" y="78"/>
                        <a:pt x="67" y="79"/>
                      </a:cubicBezTo>
                      <a:cubicBezTo>
                        <a:pt x="67" y="84"/>
                        <a:pt x="68" y="88"/>
                        <a:pt x="68" y="92"/>
                      </a:cubicBezTo>
                      <a:cubicBezTo>
                        <a:pt x="74" y="91"/>
                        <a:pt x="77" y="83"/>
                        <a:pt x="76" y="73"/>
                      </a:cubicBezTo>
                      <a:close/>
                      <a:moveTo>
                        <a:pt x="63" y="81"/>
                      </a:moveTo>
                      <a:cubicBezTo>
                        <a:pt x="55" y="84"/>
                        <a:pt x="54" y="85"/>
                        <a:pt x="56" y="88"/>
                      </a:cubicBezTo>
                      <a:cubicBezTo>
                        <a:pt x="58" y="94"/>
                        <a:pt x="60" y="95"/>
                        <a:pt x="65" y="93"/>
                      </a:cubicBezTo>
                      <a:cubicBezTo>
                        <a:pt x="64" y="89"/>
                        <a:pt x="63" y="85"/>
                        <a:pt x="63"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4" name="Freeform 14">
                  <a:extLst>
                    <a:ext uri="{FF2B5EF4-FFF2-40B4-BE49-F238E27FC236}">
                      <a16:creationId xmlns:a16="http://schemas.microsoft.com/office/drawing/2014/main" id="{EDF1A89C-87D3-4066-B020-1AF4B9A41344}"/>
                    </a:ext>
                  </a:extLst>
                </p:cNvPr>
                <p:cNvSpPr>
                  <a:spLocks/>
                </p:cNvSpPr>
                <p:nvPr/>
              </p:nvSpPr>
              <p:spPr bwMode="auto">
                <a:xfrm>
                  <a:off x="6259513" y="2578101"/>
                  <a:ext cx="68263" cy="182563"/>
                </a:xfrm>
                <a:custGeom>
                  <a:avLst/>
                  <a:gdLst>
                    <a:gd name="T0" fmla="*/ 9 w 16"/>
                    <a:gd name="T1" fmla="*/ 0 h 43"/>
                    <a:gd name="T2" fmla="*/ 15 w 16"/>
                    <a:gd name="T3" fmla="*/ 11 h 43"/>
                    <a:gd name="T4" fmla="*/ 9 w 16"/>
                    <a:gd name="T5" fmla="*/ 43 h 43"/>
                    <a:gd name="T6" fmla="*/ 2 w 16"/>
                    <a:gd name="T7" fmla="*/ 39 h 43"/>
                    <a:gd name="T8" fmla="*/ 0 w 16"/>
                    <a:gd name="T9" fmla="*/ 35 h 43"/>
                    <a:gd name="T10" fmla="*/ 9 w 16"/>
                    <a:gd name="T11" fmla="*/ 0 h 43"/>
                  </a:gdLst>
                  <a:ahLst/>
                  <a:cxnLst>
                    <a:cxn ang="0">
                      <a:pos x="T0" y="T1"/>
                    </a:cxn>
                    <a:cxn ang="0">
                      <a:pos x="T2" y="T3"/>
                    </a:cxn>
                    <a:cxn ang="0">
                      <a:pos x="T4" y="T5"/>
                    </a:cxn>
                    <a:cxn ang="0">
                      <a:pos x="T6" y="T7"/>
                    </a:cxn>
                    <a:cxn ang="0">
                      <a:pos x="T8" y="T9"/>
                    </a:cxn>
                    <a:cxn ang="0">
                      <a:pos x="T10" y="T11"/>
                    </a:cxn>
                  </a:cxnLst>
                  <a:rect l="0" t="0" r="r" b="b"/>
                  <a:pathLst>
                    <a:path w="16" h="43">
                      <a:moveTo>
                        <a:pt x="9" y="0"/>
                      </a:moveTo>
                      <a:cubicBezTo>
                        <a:pt x="15" y="3"/>
                        <a:pt x="16" y="6"/>
                        <a:pt x="15" y="11"/>
                      </a:cubicBezTo>
                      <a:cubicBezTo>
                        <a:pt x="12" y="21"/>
                        <a:pt x="11" y="32"/>
                        <a:pt x="9" y="43"/>
                      </a:cubicBezTo>
                      <a:cubicBezTo>
                        <a:pt x="6" y="41"/>
                        <a:pt x="4" y="40"/>
                        <a:pt x="2" y="39"/>
                      </a:cubicBezTo>
                      <a:cubicBezTo>
                        <a:pt x="1" y="38"/>
                        <a:pt x="0" y="37"/>
                        <a:pt x="0" y="35"/>
                      </a:cubicBezTo>
                      <a:cubicBezTo>
                        <a:pt x="3" y="24"/>
                        <a:pt x="6" y="12"/>
                        <a:pt x="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6" name="组合 45">
                <a:extLst>
                  <a:ext uri="{FF2B5EF4-FFF2-40B4-BE49-F238E27FC236}">
                    <a16:creationId xmlns:a16="http://schemas.microsoft.com/office/drawing/2014/main" id="{CD1C2EA2-DECB-4C4E-997D-8417E76BE944}"/>
                  </a:ext>
                </a:extLst>
              </p:cNvPr>
              <p:cNvGrpSpPr/>
              <p:nvPr/>
            </p:nvGrpSpPr>
            <p:grpSpPr>
              <a:xfrm>
                <a:off x="3173775" y="375308"/>
                <a:ext cx="396626" cy="341923"/>
                <a:chOff x="6186488" y="2930526"/>
                <a:chExt cx="368300" cy="317500"/>
              </a:xfrm>
              <a:grpFill/>
            </p:grpSpPr>
            <p:sp>
              <p:nvSpPr>
                <p:cNvPr id="50" name="Freeform 18">
                  <a:extLst>
                    <a:ext uri="{FF2B5EF4-FFF2-40B4-BE49-F238E27FC236}">
                      <a16:creationId xmlns:a16="http://schemas.microsoft.com/office/drawing/2014/main" id="{58E0037C-7932-4788-ADA9-47256329EEB7}"/>
                    </a:ext>
                  </a:extLst>
                </p:cNvPr>
                <p:cNvSpPr>
                  <a:spLocks/>
                </p:cNvSpPr>
                <p:nvPr/>
              </p:nvSpPr>
              <p:spPr bwMode="auto">
                <a:xfrm>
                  <a:off x="6310313" y="2930526"/>
                  <a:ext cx="244475" cy="317500"/>
                </a:xfrm>
                <a:custGeom>
                  <a:avLst/>
                  <a:gdLst>
                    <a:gd name="T0" fmla="*/ 49 w 57"/>
                    <a:gd name="T1" fmla="*/ 74 h 75"/>
                    <a:gd name="T2" fmla="*/ 40 w 57"/>
                    <a:gd name="T3" fmla="*/ 67 h 75"/>
                    <a:gd name="T4" fmla="*/ 33 w 57"/>
                    <a:gd name="T5" fmla="*/ 48 h 75"/>
                    <a:gd name="T6" fmla="*/ 27 w 57"/>
                    <a:gd name="T7" fmla="*/ 46 h 75"/>
                    <a:gd name="T8" fmla="*/ 11 w 57"/>
                    <a:gd name="T9" fmla="*/ 60 h 75"/>
                    <a:gd name="T10" fmla="*/ 5 w 57"/>
                    <a:gd name="T11" fmla="*/ 60 h 75"/>
                    <a:gd name="T12" fmla="*/ 6 w 57"/>
                    <a:gd name="T13" fmla="*/ 46 h 75"/>
                    <a:gd name="T14" fmla="*/ 27 w 57"/>
                    <a:gd name="T15" fmla="*/ 26 h 75"/>
                    <a:gd name="T16" fmla="*/ 40 w 57"/>
                    <a:gd name="T17" fmla="*/ 10 h 75"/>
                    <a:gd name="T18" fmla="*/ 41 w 57"/>
                    <a:gd name="T19" fmla="*/ 6 h 75"/>
                    <a:gd name="T20" fmla="*/ 45 w 57"/>
                    <a:gd name="T21" fmla="*/ 0 h 75"/>
                    <a:gd name="T22" fmla="*/ 53 w 57"/>
                    <a:gd name="T23" fmla="*/ 3 h 75"/>
                    <a:gd name="T24" fmla="*/ 53 w 57"/>
                    <a:gd name="T25" fmla="*/ 20 h 75"/>
                    <a:gd name="T26" fmla="*/ 37 w 57"/>
                    <a:gd name="T27" fmla="*/ 38 h 75"/>
                    <a:gd name="T28" fmla="*/ 49 w 57"/>
                    <a:gd name="T29" fmla="*/ 74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 h="75">
                      <a:moveTo>
                        <a:pt x="49" y="74"/>
                      </a:moveTo>
                      <a:cubicBezTo>
                        <a:pt x="43" y="75"/>
                        <a:pt x="41" y="72"/>
                        <a:pt x="40" y="67"/>
                      </a:cubicBezTo>
                      <a:cubicBezTo>
                        <a:pt x="38" y="61"/>
                        <a:pt x="35" y="54"/>
                        <a:pt x="33" y="48"/>
                      </a:cubicBezTo>
                      <a:cubicBezTo>
                        <a:pt x="32" y="45"/>
                        <a:pt x="30" y="44"/>
                        <a:pt x="27" y="46"/>
                      </a:cubicBezTo>
                      <a:cubicBezTo>
                        <a:pt x="22" y="51"/>
                        <a:pt x="16" y="55"/>
                        <a:pt x="11" y="60"/>
                      </a:cubicBezTo>
                      <a:cubicBezTo>
                        <a:pt x="8" y="63"/>
                        <a:pt x="7" y="62"/>
                        <a:pt x="5" y="60"/>
                      </a:cubicBezTo>
                      <a:cubicBezTo>
                        <a:pt x="0" y="54"/>
                        <a:pt x="0" y="51"/>
                        <a:pt x="6" y="46"/>
                      </a:cubicBezTo>
                      <a:cubicBezTo>
                        <a:pt x="13" y="39"/>
                        <a:pt x="20" y="33"/>
                        <a:pt x="27" y="26"/>
                      </a:cubicBezTo>
                      <a:cubicBezTo>
                        <a:pt x="32" y="21"/>
                        <a:pt x="36" y="15"/>
                        <a:pt x="40" y="10"/>
                      </a:cubicBezTo>
                      <a:cubicBezTo>
                        <a:pt x="40" y="9"/>
                        <a:pt x="41" y="7"/>
                        <a:pt x="41" y="6"/>
                      </a:cubicBezTo>
                      <a:cubicBezTo>
                        <a:pt x="40" y="3"/>
                        <a:pt x="42" y="0"/>
                        <a:pt x="45" y="0"/>
                      </a:cubicBezTo>
                      <a:cubicBezTo>
                        <a:pt x="48" y="0"/>
                        <a:pt x="51" y="1"/>
                        <a:pt x="53" y="3"/>
                      </a:cubicBezTo>
                      <a:cubicBezTo>
                        <a:pt x="57" y="6"/>
                        <a:pt x="57" y="16"/>
                        <a:pt x="53" y="20"/>
                      </a:cubicBezTo>
                      <a:cubicBezTo>
                        <a:pt x="48" y="26"/>
                        <a:pt x="42" y="32"/>
                        <a:pt x="37" y="38"/>
                      </a:cubicBezTo>
                      <a:cubicBezTo>
                        <a:pt x="44" y="49"/>
                        <a:pt x="49" y="61"/>
                        <a:pt x="49" y="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1" name="Freeform 19">
                  <a:extLst>
                    <a:ext uri="{FF2B5EF4-FFF2-40B4-BE49-F238E27FC236}">
                      <a16:creationId xmlns:a16="http://schemas.microsoft.com/office/drawing/2014/main" id="{B78F413E-1D51-491F-A6EC-02810949F837}"/>
                    </a:ext>
                  </a:extLst>
                </p:cNvPr>
                <p:cNvSpPr>
                  <a:spLocks/>
                </p:cNvSpPr>
                <p:nvPr/>
              </p:nvSpPr>
              <p:spPr bwMode="auto">
                <a:xfrm>
                  <a:off x="6186488" y="3009901"/>
                  <a:ext cx="123825" cy="234950"/>
                </a:xfrm>
                <a:custGeom>
                  <a:avLst/>
                  <a:gdLst>
                    <a:gd name="T0" fmla="*/ 12 w 29"/>
                    <a:gd name="T1" fmla="*/ 30 h 55"/>
                    <a:gd name="T2" fmla="*/ 20 w 29"/>
                    <a:gd name="T3" fmla="*/ 7 h 55"/>
                    <a:gd name="T4" fmla="*/ 25 w 29"/>
                    <a:gd name="T5" fmla="*/ 1 h 55"/>
                    <a:gd name="T6" fmla="*/ 26 w 29"/>
                    <a:gd name="T7" fmla="*/ 9 h 55"/>
                    <a:gd name="T8" fmla="*/ 16 w 29"/>
                    <a:gd name="T9" fmla="*/ 39 h 55"/>
                    <a:gd name="T10" fmla="*/ 13 w 29"/>
                    <a:gd name="T11" fmla="*/ 52 h 55"/>
                    <a:gd name="T12" fmla="*/ 7 w 29"/>
                    <a:gd name="T13" fmla="*/ 54 h 55"/>
                    <a:gd name="T14" fmla="*/ 2 w 29"/>
                    <a:gd name="T15" fmla="*/ 41 h 55"/>
                    <a:gd name="T16" fmla="*/ 3 w 29"/>
                    <a:gd name="T17" fmla="*/ 32 h 55"/>
                    <a:gd name="T18" fmla="*/ 2 w 29"/>
                    <a:gd name="T19" fmla="*/ 6 h 55"/>
                    <a:gd name="T20" fmla="*/ 6 w 29"/>
                    <a:gd name="T21" fmla="*/ 5 h 55"/>
                    <a:gd name="T22" fmla="*/ 10 w 29"/>
                    <a:gd name="T23" fmla="*/ 14 h 55"/>
                    <a:gd name="T24" fmla="*/ 11 w 29"/>
                    <a:gd name="T25" fmla="*/ 30 h 55"/>
                    <a:gd name="T26" fmla="*/ 12 w 29"/>
                    <a:gd name="T27"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55">
                      <a:moveTo>
                        <a:pt x="12" y="30"/>
                      </a:moveTo>
                      <a:cubicBezTo>
                        <a:pt x="15" y="23"/>
                        <a:pt x="17" y="15"/>
                        <a:pt x="20" y="7"/>
                      </a:cubicBezTo>
                      <a:cubicBezTo>
                        <a:pt x="21" y="5"/>
                        <a:pt x="21" y="0"/>
                        <a:pt x="25" y="1"/>
                      </a:cubicBezTo>
                      <a:cubicBezTo>
                        <a:pt x="29" y="2"/>
                        <a:pt x="27" y="6"/>
                        <a:pt x="26" y="9"/>
                      </a:cubicBezTo>
                      <a:cubicBezTo>
                        <a:pt x="23" y="19"/>
                        <a:pt x="19" y="29"/>
                        <a:pt x="16" y="39"/>
                      </a:cubicBezTo>
                      <a:cubicBezTo>
                        <a:pt x="15" y="43"/>
                        <a:pt x="14" y="48"/>
                        <a:pt x="13" y="52"/>
                      </a:cubicBezTo>
                      <a:cubicBezTo>
                        <a:pt x="12" y="55"/>
                        <a:pt x="10" y="55"/>
                        <a:pt x="7" y="54"/>
                      </a:cubicBezTo>
                      <a:cubicBezTo>
                        <a:pt x="1" y="50"/>
                        <a:pt x="0" y="49"/>
                        <a:pt x="2" y="41"/>
                      </a:cubicBezTo>
                      <a:cubicBezTo>
                        <a:pt x="3" y="38"/>
                        <a:pt x="3" y="35"/>
                        <a:pt x="3" y="32"/>
                      </a:cubicBezTo>
                      <a:cubicBezTo>
                        <a:pt x="3" y="23"/>
                        <a:pt x="2" y="15"/>
                        <a:pt x="2" y="6"/>
                      </a:cubicBezTo>
                      <a:cubicBezTo>
                        <a:pt x="2" y="3"/>
                        <a:pt x="5" y="3"/>
                        <a:pt x="6" y="5"/>
                      </a:cubicBezTo>
                      <a:cubicBezTo>
                        <a:pt x="8" y="7"/>
                        <a:pt x="10" y="11"/>
                        <a:pt x="10" y="14"/>
                      </a:cubicBezTo>
                      <a:cubicBezTo>
                        <a:pt x="11" y="19"/>
                        <a:pt x="11" y="25"/>
                        <a:pt x="11" y="30"/>
                      </a:cubicBezTo>
                      <a:cubicBezTo>
                        <a:pt x="11" y="30"/>
                        <a:pt x="12" y="30"/>
                        <a:pt x="12"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52" name="Freeform 20">
                  <a:extLst>
                    <a:ext uri="{FF2B5EF4-FFF2-40B4-BE49-F238E27FC236}">
                      <a16:creationId xmlns:a16="http://schemas.microsoft.com/office/drawing/2014/main" id="{28D425C4-CE02-4413-BBE1-2E9FA0CC0E90}"/>
                    </a:ext>
                  </a:extLst>
                </p:cNvPr>
                <p:cNvSpPr>
                  <a:spLocks/>
                </p:cNvSpPr>
                <p:nvPr/>
              </p:nvSpPr>
              <p:spPr bwMode="auto">
                <a:xfrm>
                  <a:off x="6259513" y="2933701"/>
                  <a:ext cx="114300" cy="73025"/>
                </a:xfrm>
                <a:custGeom>
                  <a:avLst/>
                  <a:gdLst>
                    <a:gd name="T0" fmla="*/ 27 w 27"/>
                    <a:gd name="T1" fmla="*/ 1 h 17"/>
                    <a:gd name="T2" fmla="*/ 16 w 27"/>
                    <a:gd name="T3" fmla="*/ 14 h 17"/>
                    <a:gd name="T4" fmla="*/ 5 w 27"/>
                    <a:gd name="T5" fmla="*/ 13 h 17"/>
                    <a:gd name="T6" fmla="*/ 0 w 27"/>
                    <a:gd name="T7" fmla="*/ 4 h 17"/>
                    <a:gd name="T8" fmla="*/ 9 w 27"/>
                    <a:gd name="T9" fmla="*/ 2 h 17"/>
                    <a:gd name="T10" fmla="*/ 27 w 27"/>
                    <a:gd name="T11" fmla="*/ 0 h 17"/>
                    <a:gd name="T12" fmla="*/ 27 w 27"/>
                    <a:gd name="T13" fmla="*/ 1 h 17"/>
                  </a:gdLst>
                  <a:ahLst/>
                  <a:cxnLst>
                    <a:cxn ang="0">
                      <a:pos x="T0" y="T1"/>
                    </a:cxn>
                    <a:cxn ang="0">
                      <a:pos x="T2" y="T3"/>
                    </a:cxn>
                    <a:cxn ang="0">
                      <a:pos x="T4" y="T5"/>
                    </a:cxn>
                    <a:cxn ang="0">
                      <a:pos x="T6" y="T7"/>
                    </a:cxn>
                    <a:cxn ang="0">
                      <a:pos x="T8" y="T9"/>
                    </a:cxn>
                    <a:cxn ang="0">
                      <a:pos x="T10" y="T11"/>
                    </a:cxn>
                    <a:cxn ang="0">
                      <a:pos x="T12" y="T13"/>
                    </a:cxn>
                  </a:cxnLst>
                  <a:rect l="0" t="0" r="r" b="b"/>
                  <a:pathLst>
                    <a:path w="27" h="17">
                      <a:moveTo>
                        <a:pt x="27" y="1"/>
                      </a:moveTo>
                      <a:cubicBezTo>
                        <a:pt x="24" y="6"/>
                        <a:pt x="20" y="10"/>
                        <a:pt x="16" y="14"/>
                      </a:cubicBezTo>
                      <a:cubicBezTo>
                        <a:pt x="14" y="17"/>
                        <a:pt x="8" y="16"/>
                        <a:pt x="5" y="13"/>
                      </a:cubicBezTo>
                      <a:cubicBezTo>
                        <a:pt x="3" y="10"/>
                        <a:pt x="1" y="7"/>
                        <a:pt x="0" y="4"/>
                      </a:cubicBezTo>
                      <a:cubicBezTo>
                        <a:pt x="3" y="3"/>
                        <a:pt x="6" y="2"/>
                        <a:pt x="9" y="2"/>
                      </a:cubicBezTo>
                      <a:cubicBezTo>
                        <a:pt x="15" y="1"/>
                        <a:pt x="21" y="1"/>
                        <a:pt x="27" y="0"/>
                      </a:cubicBezTo>
                      <a:cubicBezTo>
                        <a:pt x="27" y="1"/>
                        <a:pt x="27" y="1"/>
                        <a:pt x="27"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nvGrpSpPr>
              <p:cNvPr id="47" name="组合 46"/>
              <p:cNvGrpSpPr/>
              <p:nvPr/>
            </p:nvGrpSpPr>
            <p:grpSpPr>
              <a:xfrm>
                <a:off x="4613362" y="313351"/>
                <a:ext cx="454961" cy="453362"/>
                <a:chOff x="11893465" y="1994536"/>
                <a:chExt cx="274986" cy="274018"/>
              </a:xfrm>
              <a:grpFill/>
            </p:grpSpPr>
            <p:sp>
              <p:nvSpPr>
                <p:cNvPr id="48" name="Freeform 11">
                  <a:extLst>
                    <a:ext uri="{FF2B5EF4-FFF2-40B4-BE49-F238E27FC236}">
                      <a16:creationId xmlns:a16="http://schemas.microsoft.com/office/drawing/2014/main" id="{9E7CBDC3-9BA0-4307-8967-3267E5966ED9}"/>
                    </a:ext>
                  </a:extLst>
                </p:cNvPr>
                <p:cNvSpPr>
                  <a:spLocks noEditPoints="1"/>
                </p:cNvSpPr>
                <p:nvPr/>
              </p:nvSpPr>
              <p:spPr bwMode="auto">
                <a:xfrm>
                  <a:off x="11976100" y="1994536"/>
                  <a:ext cx="192351" cy="269291"/>
                </a:xfrm>
                <a:custGeom>
                  <a:avLst/>
                  <a:gdLst>
                    <a:gd name="T0" fmla="*/ 29 w 72"/>
                    <a:gd name="T1" fmla="*/ 49 h 102"/>
                    <a:gd name="T2" fmla="*/ 15 w 72"/>
                    <a:gd name="T3" fmla="*/ 43 h 102"/>
                    <a:gd name="T4" fmla="*/ 10 w 72"/>
                    <a:gd name="T5" fmla="*/ 21 h 102"/>
                    <a:gd name="T6" fmla="*/ 13 w 72"/>
                    <a:gd name="T7" fmla="*/ 15 h 102"/>
                    <a:gd name="T8" fmla="*/ 19 w 72"/>
                    <a:gd name="T9" fmla="*/ 18 h 102"/>
                    <a:gd name="T10" fmla="*/ 20 w 72"/>
                    <a:gd name="T11" fmla="*/ 26 h 102"/>
                    <a:gd name="T12" fmla="*/ 35 w 72"/>
                    <a:gd name="T13" fmla="*/ 22 h 102"/>
                    <a:gd name="T14" fmla="*/ 40 w 72"/>
                    <a:gd name="T15" fmla="*/ 16 h 102"/>
                    <a:gd name="T16" fmla="*/ 43 w 72"/>
                    <a:gd name="T17" fmla="*/ 14 h 102"/>
                    <a:gd name="T18" fmla="*/ 44 w 72"/>
                    <a:gd name="T19" fmla="*/ 19 h 102"/>
                    <a:gd name="T20" fmla="*/ 43 w 72"/>
                    <a:gd name="T21" fmla="*/ 28 h 102"/>
                    <a:gd name="T22" fmla="*/ 36 w 72"/>
                    <a:gd name="T23" fmla="*/ 40 h 102"/>
                    <a:gd name="T24" fmla="*/ 37 w 72"/>
                    <a:gd name="T25" fmla="*/ 42 h 102"/>
                    <a:gd name="T26" fmla="*/ 44 w 72"/>
                    <a:gd name="T27" fmla="*/ 38 h 102"/>
                    <a:gd name="T28" fmla="*/ 56 w 72"/>
                    <a:gd name="T29" fmla="*/ 20 h 102"/>
                    <a:gd name="T30" fmla="*/ 49 w 72"/>
                    <a:gd name="T31" fmla="*/ 9 h 102"/>
                    <a:gd name="T32" fmla="*/ 28 w 72"/>
                    <a:gd name="T33" fmla="*/ 14 h 102"/>
                    <a:gd name="T34" fmla="*/ 20 w 72"/>
                    <a:gd name="T35" fmla="*/ 13 h 102"/>
                    <a:gd name="T36" fmla="*/ 22 w 72"/>
                    <a:gd name="T37" fmla="*/ 6 h 102"/>
                    <a:gd name="T38" fmla="*/ 50 w 72"/>
                    <a:gd name="T39" fmla="*/ 1 h 102"/>
                    <a:gd name="T40" fmla="*/ 68 w 72"/>
                    <a:gd name="T41" fmla="*/ 12 h 102"/>
                    <a:gd name="T42" fmla="*/ 67 w 72"/>
                    <a:gd name="T43" fmla="*/ 24 h 102"/>
                    <a:gd name="T44" fmla="*/ 49 w 72"/>
                    <a:gd name="T45" fmla="*/ 48 h 102"/>
                    <a:gd name="T46" fmla="*/ 42 w 72"/>
                    <a:gd name="T47" fmla="*/ 49 h 102"/>
                    <a:gd name="T48" fmla="*/ 37 w 72"/>
                    <a:gd name="T49" fmla="*/ 47 h 102"/>
                    <a:gd name="T50" fmla="*/ 35 w 72"/>
                    <a:gd name="T51" fmla="*/ 52 h 102"/>
                    <a:gd name="T52" fmla="*/ 41 w 72"/>
                    <a:gd name="T53" fmla="*/ 58 h 102"/>
                    <a:gd name="T54" fmla="*/ 48 w 72"/>
                    <a:gd name="T55" fmla="*/ 57 h 102"/>
                    <a:gd name="T56" fmla="*/ 53 w 72"/>
                    <a:gd name="T57" fmla="*/ 59 h 102"/>
                    <a:gd name="T58" fmla="*/ 53 w 72"/>
                    <a:gd name="T59" fmla="*/ 66 h 102"/>
                    <a:gd name="T60" fmla="*/ 48 w 72"/>
                    <a:gd name="T61" fmla="*/ 70 h 102"/>
                    <a:gd name="T62" fmla="*/ 37 w 72"/>
                    <a:gd name="T63" fmla="*/ 81 h 102"/>
                    <a:gd name="T64" fmla="*/ 45 w 72"/>
                    <a:gd name="T65" fmla="*/ 81 h 102"/>
                    <a:gd name="T66" fmla="*/ 57 w 72"/>
                    <a:gd name="T67" fmla="*/ 89 h 102"/>
                    <a:gd name="T68" fmla="*/ 51 w 72"/>
                    <a:gd name="T69" fmla="*/ 98 h 102"/>
                    <a:gd name="T70" fmla="*/ 26 w 72"/>
                    <a:gd name="T71" fmla="*/ 101 h 102"/>
                    <a:gd name="T72" fmla="*/ 17 w 72"/>
                    <a:gd name="T73" fmla="*/ 96 h 102"/>
                    <a:gd name="T74" fmla="*/ 15 w 72"/>
                    <a:gd name="T75" fmla="*/ 94 h 102"/>
                    <a:gd name="T76" fmla="*/ 19 w 72"/>
                    <a:gd name="T77" fmla="*/ 77 h 102"/>
                    <a:gd name="T78" fmla="*/ 27 w 72"/>
                    <a:gd name="T79" fmla="*/ 70 h 102"/>
                    <a:gd name="T80" fmla="*/ 27 w 72"/>
                    <a:gd name="T81" fmla="*/ 69 h 102"/>
                    <a:gd name="T82" fmla="*/ 21 w 72"/>
                    <a:gd name="T83" fmla="*/ 71 h 102"/>
                    <a:gd name="T84" fmla="*/ 9 w 72"/>
                    <a:gd name="T85" fmla="*/ 76 h 102"/>
                    <a:gd name="T86" fmla="*/ 3 w 72"/>
                    <a:gd name="T87" fmla="*/ 75 h 102"/>
                    <a:gd name="T88" fmla="*/ 4 w 72"/>
                    <a:gd name="T89" fmla="*/ 69 h 102"/>
                    <a:gd name="T90" fmla="*/ 26 w 72"/>
                    <a:gd name="T91" fmla="*/ 60 h 102"/>
                    <a:gd name="T92" fmla="*/ 28 w 72"/>
                    <a:gd name="T93" fmla="*/ 57 h 102"/>
                    <a:gd name="T94" fmla="*/ 29 w 72"/>
                    <a:gd name="T95" fmla="*/ 49 h 102"/>
                    <a:gd name="T96" fmla="*/ 34 w 72"/>
                    <a:gd name="T97" fmla="*/ 29 h 102"/>
                    <a:gd name="T98" fmla="*/ 33 w 72"/>
                    <a:gd name="T99" fmla="*/ 28 h 102"/>
                    <a:gd name="T100" fmla="*/ 26 w 72"/>
                    <a:gd name="T101" fmla="*/ 32 h 102"/>
                    <a:gd name="T102" fmla="*/ 23 w 72"/>
                    <a:gd name="T103" fmla="*/ 36 h 102"/>
                    <a:gd name="T104" fmla="*/ 26 w 72"/>
                    <a:gd name="T105" fmla="*/ 42 h 102"/>
                    <a:gd name="T106" fmla="*/ 31 w 72"/>
                    <a:gd name="T107" fmla="*/ 40 h 102"/>
                    <a:gd name="T108" fmla="*/ 34 w 72"/>
                    <a:gd name="T109" fmla="*/ 29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02">
                      <a:moveTo>
                        <a:pt x="29" y="49"/>
                      </a:moveTo>
                      <a:cubicBezTo>
                        <a:pt x="19" y="52"/>
                        <a:pt x="18" y="52"/>
                        <a:pt x="15" y="43"/>
                      </a:cubicBezTo>
                      <a:cubicBezTo>
                        <a:pt x="13" y="36"/>
                        <a:pt x="11" y="28"/>
                        <a:pt x="10" y="21"/>
                      </a:cubicBezTo>
                      <a:cubicBezTo>
                        <a:pt x="9" y="19"/>
                        <a:pt x="11" y="16"/>
                        <a:pt x="13" y="15"/>
                      </a:cubicBezTo>
                      <a:cubicBezTo>
                        <a:pt x="16" y="13"/>
                        <a:pt x="18" y="16"/>
                        <a:pt x="19" y="18"/>
                      </a:cubicBezTo>
                      <a:cubicBezTo>
                        <a:pt x="19" y="21"/>
                        <a:pt x="20" y="23"/>
                        <a:pt x="20" y="26"/>
                      </a:cubicBezTo>
                      <a:cubicBezTo>
                        <a:pt x="26" y="25"/>
                        <a:pt x="31" y="24"/>
                        <a:pt x="35" y="22"/>
                      </a:cubicBezTo>
                      <a:cubicBezTo>
                        <a:pt x="37" y="21"/>
                        <a:pt x="38" y="18"/>
                        <a:pt x="40" y="16"/>
                      </a:cubicBezTo>
                      <a:cubicBezTo>
                        <a:pt x="41" y="15"/>
                        <a:pt x="42" y="14"/>
                        <a:pt x="43" y="14"/>
                      </a:cubicBezTo>
                      <a:cubicBezTo>
                        <a:pt x="44" y="15"/>
                        <a:pt x="44" y="17"/>
                        <a:pt x="44" y="19"/>
                      </a:cubicBezTo>
                      <a:cubicBezTo>
                        <a:pt x="44" y="22"/>
                        <a:pt x="43" y="25"/>
                        <a:pt x="43" y="28"/>
                      </a:cubicBezTo>
                      <a:cubicBezTo>
                        <a:pt x="37" y="29"/>
                        <a:pt x="39" y="36"/>
                        <a:pt x="36" y="40"/>
                      </a:cubicBezTo>
                      <a:cubicBezTo>
                        <a:pt x="36" y="41"/>
                        <a:pt x="37" y="41"/>
                        <a:pt x="37" y="42"/>
                      </a:cubicBezTo>
                      <a:cubicBezTo>
                        <a:pt x="39" y="41"/>
                        <a:pt x="42" y="40"/>
                        <a:pt x="44" y="38"/>
                      </a:cubicBezTo>
                      <a:cubicBezTo>
                        <a:pt x="48" y="32"/>
                        <a:pt x="52" y="26"/>
                        <a:pt x="56" y="20"/>
                      </a:cubicBezTo>
                      <a:cubicBezTo>
                        <a:pt x="59" y="15"/>
                        <a:pt x="56" y="9"/>
                        <a:pt x="49" y="9"/>
                      </a:cubicBezTo>
                      <a:cubicBezTo>
                        <a:pt x="42" y="8"/>
                        <a:pt x="34" y="10"/>
                        <a:pt x="28" y="14"/>
                      </a:cubicBezTo>
                      <a:cubicBezTo>
                        <a:pt x="25" y="16"/>
                        <a:pt x="22" y="15"/>
                        <a:pt x="20" y="13"/>
                      </a:cubicBezTo>
                      <a:cubicBezTo>
                        <a:pt x="17" y="9"/>
                        <a:pt x="17" y="7"/>
                        <a:pt x="22" y="6"/>
                      </a:cubicBezTo>
                      <a:cubicBezTo>
                        <a:pt x="31" y="3"/>
                        <a:pt x="40" y="0"/>
                        <a:pt x="50" y="1"/>
                      </a:cubicBezTo>
                      <a:cubicBezTo>
                        <a:pt x="58" y="1"/>
                        <a:pt x="63" y="7"/>
                        <a:pt x="68" y="12"/>
                      </a:cubicBezTo>
                      <a:cubicBezTo>
                        <a:pt x="72" y="15"/>
                        <a:pt x="70" y="20"/>
                        <a:pt x="67" y="24"/>
                      </a:cubicBezTo>
                      <a:cubicBezTo>
                        <a:pt x="61" y="32"/>
                        <a:pt x="55" y="40"/>
                        <a:pt x="49" y="48"/>
                      </a:cubicBezTo>
                      <a:cubicBezTo>
                        <a:pt x="47" y="51"/>
                        <a:pt x="45" y="52"/>
                        <a:pt x="42" y="49"/>
                      </a:cubicBezTo>
                      <a:cubicBezTo>
                        <a:pt x="41" y="48"/>
                        <a:pt x="38" y="47"/>
                        <a:pt x="37" y="47"/>
                      </a:cubicBezTo>
                      <a:cubicBezTo>
                        <a:pt x="36" y="48"/>
                        <a:pt x="35" y="50"/>
                        <a:pt x="35" y="52"/>
                      </a:cubicBezTo>
                      <a:cubicBezTo>
                        <a:pt x="34" y="59"/>
                        <a:pt x="34" y="59"/>
                        <a:pt x="41" y="58"/>
                      </a:cubicBezTo>
                      <a:cubicBezTo>
                        <a:pt x="43" y="57"/>
                        <a:pt x="46" y="56"/>
                        <a:pt x="48" y="57"/>
                      </a:cubicBezTo>
                      <a:cubicBezTo>
                        <a:pt x="50" y="57"/>
                        <a:pt x="53" y="58"/>
                        <a:pt x="53" y="59"/>
                      </a:cubicBezTo>
                      <a:cubicBezTo>
                        <a:pt x="54" y="61"/>
                        <a:pt x="54" y="64"/>
                        <a:pt x="53" y="66"/>
                      </a:cubicBezTo>
                      <a:cubicBezTo>
                        <a:pt x="52" y="68"/>
                        <a:pt x="50" y="69"/>
                        <a:pt x="48" y="70"/>
                      </a:cubicBezTo>
                      <a:cubicBezTo>
                        <a:pt x="44" y="73"/>
                        <a:pt x="39" y="75"/>
                        <a:pt x="37" y="81"/>
                      </a:cubicBezTo>
                      <a:cubicBezTo>
                        <a:pt x="40" y="81"/>
                        <a:pt x="43" y="81"/>
                        <a:pt x="45" y="81"/>
                      </a:cubicBezTo>
                      <a:cubicBezTo>
                        <a:pt x="51" y="81"/>
                        <a:pt x="56" y="84"/>
                        <a:pt x="57" y="89"/>
                      </a:cubicBezTo>
                      <a:cubicBezTo>
                        <a:pt x="58" y="93"/>
                        <a:pt x="55" y="97"/>
                        <a:pt x="51" y="98"/>
                      </a:cubicBezTo>
                      <a:cubicBezTo>
                        <a:pt x="43" y="99"/>
                        <a:pt x="35" y="100"/>
                        <a:pt x="26" y="101"/>
                      </a:cubicBezTo>
                      <a:cubicBezTo>
                        <a:pt x="22" y="102"/>
                        <a:pt x="19" y="100"/>
                        <a:pt x="17" y="96"/>
                      </a:cubicBezTo>
                      <a:cubicBezTo>
                        <a:pt x="16" y="96"/>
                        <a:pt x="16" y="95"/>
                        <a:pt x="15" y="94"/>
                      </a:cubicBezTo>
                      <a:cubicBezTo>
                        <a:pt x="11" y="84"/>
                        <a:pt x="11" y="84"/>
                        <a:pt x="19" y="77"/>
                      </a:cubicBezTo>
                      <a:cubicBezTo>
                        <a:pt x="22" y="75"/>
                        <a:pt x="24" y="72"/>
                        <a:pt x="27" y="70"/>
                      </a:cubicBezTo>
                      <a:cubicBezTo>
                        <a:pt x="27" y="70"/>
                        <a:pt x="27" y="69"/>
                        <a:pt x="27" y="69"/>
                      </a:cubicBezTo>
                      <a:cubicBezTo>
                        <a:pt x="25" y="69"/>
                        <a:pt x="23" y="70"/>
                        <a:pt x="21" y="71"/>
                      </a:cubicBezTo>
                      <a:cubicBezTo>
                        <a:pt x="17" y="72"/>
                        <a:pt x="13" y="74"/>
                        <a:pt x="9" y="76"/>
                      </a:cubicBezTo>
                      <a:cubicBezTo>
                        <a:pt x="7" y="76"/>
                        <a:pt x="5" y="76"/>
                        <a:pt x="3" y="75"/>
                      </a:cubicBezTo>
                      <a:cubicBezTo>
                        <a:pt x="0" y="72"/>
                        <a:pt x="0" y="71"/>
                        <a:pt x="4" y="69"/>
                      </a:cubicBezTo>
                      <a:cubicBezTo>
                        <a:pt x="12" y="66"/>
                        <a:pt x="19" y="63"/>
                        <a:pt x="26" y="60"/>
                      </a:cubicBezTo>
                      <a:cubicBezTo>
                        <a:pt x="27" y="60"/>
                        <a:pt x="28" y="58"/>
                        <a:pt x="28" y="57"/>
                      </a:cubicBezTo>
                      <a:cubicBezTo>
                        <a:pt x="29" y="55"/>
                        <a:pt x="29" y="52"/>
                        <a:pt x="29" y="49"/>
                      </a:cubicBezTo>
                      <a:close/>
                      <a:moveTo>
                        <a:pt x="34" y="29"/>
                      </a:moveTo>
                      <a:cubicBezTo>
                        <a:pt x="34" y="29"/>
                        <a:pt x="34" y="29"/>
                        <a:pt x="33" y="28"/>
                      </a:cubicBezTo>
                      <a:cubicBezTo>
                        <a:pt x="31" y="29"/>
                        <a:pt x="28" y="30"/>
                        <a:pt x="26" y="32"/>
                      </a:cubicBezTo>
                      <a:cubicBezTo>
                        <a:pt x="24" y="32"/>
                        <a:pt x="22" y="34"/>
                        <a:pt x="23" y="36"/>
                      </a:cubicBezTo>
                      <a:cubicBezTo>
                        <a:pt x="23" y="38"/>
                        <a:pt x="25" y="40"/>
                        <a:pt x="26" y="42"/>
                      </a:cubicBezTo>
                      <a:cubicBezTo>
                        <a:pt x="27" y="42"/>
                        <a:pt x="30" y="41"/>
                        <a:pt x="31" y="40"/>
                      </a:cubicBezTo>
                      <a:cubicBezTo>
                        <a:pt x="32" y="37"/>
                        <a:pt x="33" y="33"/>
                        <a:pt x="34" y="2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sp>
              <p:nvSpPr>
                <p:cNvPr id="49" name="Freeform 12">
                  <a:extLst>
                    <a:ext uri="{FF2B5EF4-FFF2-40B4-BE49-F238E27FC236}">
                      <a16:creationId xmlns:a16="http://schemas.microsoft.com/office/drawing/2014/main" id="{D88D9717-3185-4A77-8E18-2A8659D441F7}"/>
                    </a:ext>
                  </a:extLst>
                </p:cNvPr>
                <p:cNvSpPr>
                  <a:spLocks/>
                </p:cNvSpPr>
                <p:nvPr/>
              </p:nvSpPr>
              <p:spPr bwMode="auto">
                <a:xfrm>
                  <a:off x="11893465" y="2009127"/>
                  <a:ext cx="103574" cy="259427"/>
                </a:xfrm>
                <a:custGeom>
                  <a:avLst/>
                  <a:gdLst>
                    <a:gd name="T0" fmla="*/ 30 w 39"/>
                    <a:gd name="T1" fmla="*/ 44 h 98"/>
                    <a:gd name="T2" fmla="*/ 36 w 39"/>
                    <a:gd name="T3" fmla="*/ 34 h 98"/>
                    <a:gd name="T4" fmla="*/ 37 w 39"/>
                    <a:gd name="T5" fmla="*/ 51 h 98"/>
                    <a:gd name="T6" fmla="*/ 25 w 39"/>
                    <a:gd name="T7" fmla="*/ 82 h 98"/>
                    <a:gd name="T8" fmla="*/ 21 w 39"/>
                    <a:gd name="T9" fmla="*/ 98 h 98"/>
                    <a:gd name="T10" fmla="*/ 13 w 39"/>
                    <a:gd name="T11" fmla="*/ 96 h 98"/>
                    <a:gd name="T12" fmla="*/ 5 w 39"/>
                    <a:gd name="T13" fmla="*/ 83 h 98"/>
                    <a:gd name="T14" fmla="*/ 11 w 39"/>
                    <a:gd name="T15" fmla="*/ 62 h 98"/>
                    <a:gd name="T16" fmla="*/ 9 w 39"/>
                    <a:gd name="T17" fmla="*/ 43 h 98"/>
                    <a:gd name="T18" fmla="*/ 12 w 39"/>
                    <a:gd name="T19" fmla="*/ 38 h 98"/>
                    <a:gd name="T20" fmla="*/ 18 w 39"/>
                    <a:gd name="T21" fmla="*/ 33 h 98"/>
                    <a:gd name="T22" fmla="*/ 23 w 39"/>
                    <a:gd name="T23" fmla="*/ 12 h 98"/>
                    <a:gd name="T24" fmla="*/ 11 w 39"/>
                    <a:gd name="T25" fmla="*/ 16 h 98"/>
                    <a:gd name="T26" fmla="*/ 2 w 39"/>
                    <a:gd name="T27" fmla="*/ 16 h 98"/>
                    <a:gd name="T28" fmla="*/ 0 w 39"/>
                    <a:gd name="T29" fmla="*/ 12 h 98"/>
                    <a:gd name="T30" fmla="*/ 3 w 39"/>
                    <a:gd name="T31" fmla="*/ 10 h 98"/>
                    <a:gd name="T32" fmla="*/ 16 w 39"/>
                    <a:gd name="T33" fmla="*/ 7 h 98"/>
                    <a:gd name="T34" fmla="*/ 26 w 39"/>
                    <a:gd name="T35" fmla="*/ 2 h 98"/>
                    <a:gd name="T36" fmla="*/ 32 w 39"/>
                    <a:gd name="T37" fmla="*/ 1 h 98"/>
                    <a:gd name="T38" fmla="*/ 35 w 39"/>
                    <a:gd name="T39" fmla="*/ 9 h 98"/>
                    <a:gd name="T40" fmla="*/ 34 w 39"/>
                    <a:gd name="T41" fmla="*/ 11 h 98"/>
                    <a:gd name="T42" fmla="*/ 27 w 39"/>
                    <a:gd name="T43" fmla="*/ 38 h 98"/>
                    <a:gd name="T44" fmla="*/ 28 w 39"/>
                    <a:gd name="T45" fmla="*/ 44 h 98"/>
                    <a:gd name="T46" fmla="*/ 30 w 39"/>
                    <a:gd name="T47" fmla="*/ 4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98">
                      <a:moveTo>
                        <a:pt x="30" y="44"/>
                      </a:moveTo>
                      <a:cubicBezTo>
                        <a:pt x="32" y="41"/>
                        <a:pt x="34" y="38"/>
                        <a:pt x="36" y="34"/>
                      </a:cubicBezTo>
                      <a:cubicBezTo>
                        <a:pt x="37" y="40"/>
                        <a:pt x="39" y="45"/>
                        <a:pt x="37" y="51"/>
                      </a:cubicBezTo>
                      <a:cubicBezTo>
                        <a:pt x="33" y="61"/>
                        <a:pt x="29" y="72"/>
                        <a:pt x="25" y="82"/>
                      </a:cubicBezTo>
                      <a:cubicBezTo>
                        <a:pt x="23" y="87"/>
                        <a:pt x="23" y="92"/>
                        <a:pt x="21" y="98"/>
                      </a:cubicBezTo>
                      <a:cubicBezTo>
                        <a:pt x="18" y="97"/>
                        <a:pt x="15" y="97"/>
                        <a:pt x="13" y="96"/>
                      </a:cubicBezTo>
                      <a:cubicBezTo>
                        <a:pt x="7" y="94"/>
                        <a:pt x="3" y="89"/>
                        <a:pt x="5" y="83"/>
                      </a:cubicBezTo>
                      <a:cubicBezTo>
                        <a:pt x="7" y="76"/>
                        <a:pt x="9" y="69"/>
                        <a:pt x="11" y="62"/>
                      </a:cubicBezTo>
                      <a:cubicBezTo>
                        <a:pt x="13" y="56"/>
                        <a:pt x="14" y="49"/>
                        <a:pt x="9" y="43"/>
                      </a:cubicBezTo>
                      <a:cubicBezTo>
                        <a:pt x="7" y="39"/>
                        <a:pt x="9" y="38"/>
                        <a:pt x="12" y="38"/>
                      </a:cubicBezTo>
                      <a:cubicBezTo>
                        <a:pt x="17" y="39"/>
                        <a:pt x="17" y="37"/>
                        <a:pt x="18" y="33"/>
                      </a:cubicBezTo>
                      <a:cubicBezTo>
                        <a:pt x="19" y="26"/>
                        <a:pt x="21" y="20"/>
                        <a:pt x="23" y="12"/>
                      </a:cubicBezTo>
                      <a:cubicBezTo>
                        <a:pt x="19" y="13"/>
                        <a:pt x="15" y="15"/>
                        <a:pt x="11" y="16"/>
                      </a:cubicBezTo>
                      <a:cubicBezTo>
                        <a:pt x="8" y="17"/>
                        <a:pt x="5" y="16"/>
                        <a:pt x="2" y="16"/>
                      </a:cubicBezTo>
                      <a:cubicBezTo>
                        <a:pt x="1" y="15"/>
                        <a:pt x="0" y="13"/>
                        <a:pt x="0" y="12"/>
                      </a:cubicBezTo>
                      <a:cubicBezTo>
                        <a:pt x="1" y="11"/>
                        <a:pt x="2" y="10"/>
                        <a:pt x="3" y="10"/>
                      </a:cubicBezTo>
                      <a:cubicBezTo>
                        <a:pt x="7" y="8"/>
                        <a:pt x="12" y="8"/>
                        <a:pt x="16" y="7"/>
                      </a:cubicBezTo>
                      <a:cubicBezTo>
                        <a:pt x="19" y="5"/>
                        <a:pt x="22" y="3"/>
                        <a:pt x="26" y="2"/>
                      </a:cubicBezTo>
                      <a:cubicBezTo>
                        <a:pt x="28" y="1"/>
                        <a:pt x="32" y="0"/>
                        <a:pt x="32" y="1"/>
                      </a:cubicBezTo>
                      <a:cubicBezTo>
                        <a:pt x="34" y="3"/>
                        <a:pt x="35" y="6"/>
                        <a:pt x="35" y="9"/>
                      </a:cubicBezTo>
                      <a:cubicBezTo>
                        <a:pt x="36" y="9"/>
                        <a:pt x="35" y="10"/>
                        <a:pt x="34" y="11"/>
                      </a:cubicBezTo>
                      <a:cubicBezTo>
                        <a:pt x="27" y="19"/>
                        <a:pt x="28" y="29"/>
                        <a:pt x="27" y="38"/>
                      </a:cubicBezTo>
                      <a:cubicBezTo>
                        <a:pt x="27" y="40"/>
                        <a:pt x="28" y="42"/>
                        <a:pt x="28" y="44"/>
                      </a:cubicBezTo>
                      <a:cubicBezTo>
                        <a:pt x="29" y="44"/>
                        <a:pt x="29" y="44"/>
                        <a:pt x="30"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entury Gothic" panose="020B0502020202020204" pitchFamily="34" charset="0"/>
                    <a:ea typeface="微软雅黑" panose="020B0503020204020204" pitchFamily="34" charset="-122"/>
                    <a:cs typeface="+mn-cs"/>
                  </a:endParaRPr>
                </a:p>
              </p:txBody>
            </p:sp>
          </p:grpSp>
        </p:grpSp>
      </p:grpSp>
    </p:spTree>
    <p:extLst>
      <p:ext uri="{BB962C8B-B14F-4D97-AF65-F5344CB8AC3E}">
        <p14:creationId xmlns:p14="http://schemas.microsoft.com/office/powerpoint/2010/main" val="1733883810"/>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theme" Target="../theme/theme10.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_rels/slideMaster11.xml.rels><?xml version="1.0" encoding="UTF-8" standalone="yes"?>
<Relationships xmlns="http://schemas.openxmlformats.org/package/2006/relationships"><Relationship Id="rId3" Type="http://schemas.openxmlformats.org/officeDocument/2006/relationships/theme" Target="../theme/theme11.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_rels/slideMaster12.xml.rels><?xml version="1.0" encoding="UTF-8" standalone="yes"?>
<Relationships xmlns="http://schemas.openxmlformats.org/package/2006/relationships"><Relationship Id="rId3" Type="http://schemas.openxmlformats.org/officeDocument/2006/relationships/theme" Target="../theme/theme1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25.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26.xml"/></Relationships>
</file>

<file path=ppt/slideMasters/_rels/slideMaster15.xml.rels><?xml version="1.0" encoding="UTF-8" standalone="yes"?>
<Relationships xmlns="http://schemas.openxmlformats.org/package/2006/relationships"><Relationship Id="rId3" Type="http://schemas.openxmlformats.org/officeDocument/2006/relationships/theme" Target="../theme/theme15.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16.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slideLayout" Target="../slideLayouts/slideLayout30.xml"/><Relationship Id="rId1" Type="http://schemas.openxmlformats.org/officeDocument/2006/relationships/slideLayout" Target="../slideLayouts/slideLayout29.xml"/><Relationship Id="rId5" Type="http://schemas.openxmlformats.org/officeDocument/2006/relationships/theme" Target="../theme/theme16.xml"/><Relationship Id="rId4" Type="http://schemas.openxmlformats.org/officeDocument/2006/relationships/slideLayout" Target="../slideLayouts/slideLayout32.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33.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5" Type="http://schemas.openxmlformats.org/officeDocument/2006/relationships/theme" Target="../theme/theme18.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24" Type="http://schemas.openxmlformats.org/officeDocument/2006/relationships/slideLayout" Target="../slideLayouts/slideLayout57.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23" Type="http://schemas.openxmlformats.org/officeDocument/2006/relationships/slideLayout" Target="../slideLayouts/slideLayout56.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slideLayout" Target="../slideLayouts/slideLayout55.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0.xml"/><Relationship Id="rId1" Type="http://schemas.openxmlformats.org/officeDocument/2006/relationships/slideLayout" Target="../slideLayouts/slideLayout9.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2.xml"/><Relationship Id="rId1"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5.xml"/><Relationship Id="rId1" Type="http://schemas.openxmlformats.org/officeDocument/2006/relationships/slideLayout" Target="../slideLayouts/slideLayout14.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16.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588074183"/>
      </p:ext>
    </p:extLst>
  </p:cSld>
  <p:clrMap bg1="lt1" tx1="dk1" bg2="lt2" tx2="dk2" accent1="accent1" accent2="accent2" accent3="accent3" accent4="accent4" accent5="accent5" accent6="accent6" hlink="hlink" folHlink="folHlink"/>
  <p:sldLayoutIdLst>
    <p:sldLayoutId id="2147483815" r:id="rId1"/>
    <p:sldLayoutId id="2147483816"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742085025"/>
      </p:ext>
    </p:extLst>
  </p:cSld>
  <p:clrMap bg1="lt1" tx1="dk1" bg2="lt2" tx2="dk2" accent1="accent1" accent2="accent2" accent3="accent3" accent4="accent4" accent5="accent5" accent6="accent6" hlink="hlink" folHlink="folHlink"/>
  <p:sldLayoutIdLst>
    <p:sldLayoutId id="2147483843" r:id="rId1"/>
    <p:sldLayoutId id="2147483873"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1776531760"/>
      </p:ext>
    </p:extLst>
  </p:cSld>
  <p:clrMap bg1="lt1" tx1="dk1" bg2="lt2" tx2="dk2" accent1="accent1" accent2="accent2" accent3="accent3" accent4="accent4" accent5="accent5" accent6="accent6" hlink="hlink" folHlink="folHlink"/>
  <p:sldLayoutIdLst>
    <p:sldLayoutId id="2147483845" r:id="rId1"/>
    <p:sldLayoutId id="2147483846"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697531665"/>
      </p:ext>
    </p:extLst>
  </p:cSld>
  <p:clrMap bg1="lt1" tx1="dk1" bg2="lt2" tx2="dk2" accent1="accent1" accent2="accent2" accent3="accent3" accent4="accent4" accent5="accent5" accent6="accent6" hlink="hlink" folHlink="folHlink"/>
  <p:sldLayoutIdLst>
    <p:sldLayoutId id="2147483848" r:id="rId1"/>
    <p:sldLayoutId id="2147483849"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562872483"/>
      </p:ext>
    </p:extLst>
  </p:cSld>
  <p:clrMap bg1="lt1" tx1="dk1" bg2="lt2" tx2="dk2" accent1="accent1" accent2="accent2" accent3="accent3" accent4="accent4" accent5="accent5" accent6="accent6" hlink="hlink" folHlink="folHlink"/>
  <p:sldLayoutIdLst>
    <p:sldLayoutId id="2147483851" r:id="rId1"/>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788422417"/>
      </p:ext>
    </p:extLst>
  </p:cSld>
  <p:clrMap bg1="lt1" tx1="dk1" bg2="lt2" tx2="dk2" accent1="accent1" accent2="accent2" accent3="accent3" accent4="accent4" accent5="accent5" accent6="accent6" hlink="hlink" folHlink="folHlink"/>
  <p:sldLayoutIdLst>
    <p:sldLayoutId id="2147483853" r:id="rId1"/>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3675256554"/>
      </p:ext>
    </p:extLst>
  </p:cSld>
  <p:clrMap bg1="lt1" tx1="dk1" bg2="lt2" tx2="dk2" accent1="accent1" accent2="accent2" accent3="accent3" accent4="accent4" accent5="accent5" accent6="accent6" hlink="hlink" folHlink="folHlink"/>
  <p:sldLayoutIdLst>
    <p:sldLayoutId id="2147483855" r:id="rId1"/>
    <p:sldLayoutId id="2147483856"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530245204"/>
      </p:ext>
    </p:extLst>
  </p:cSld>
  <p:clrMap bg1="lt1" tx1="dk1" bg2="lt2" tx2="dk2" accent1="accent1" accent2="accent2" accent3="accent3" accent4="accent4" accent5="accent5" accent6="accent6" hlink="hlink" folHlink="folHlink"/>
  <p:sldLayoutIdLst>
    <p:sldLayoutId id="2147483858" r:id="rId1"/>
    <p:sldLayoutId id="2147483859" r:id="rId2"/>
    <p:sldLayoutId id="2147483860" r:id="rId3"/>
    <p:sldLayoutId id="2147483861" r:id="rId4"/>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799553330"/>
      </p:ext>
    </p:extLst>
  </p:cSld>
  <p:clrMap bg1="lt1" tx1="dk1" bg2="lt2" tx2="dk2" accent1="accent1" accent2="accent2" accent3="accent3" accent4="accent4" accent5="accent5" accent6="accent6" hlink="hlink" folHlink="folHlink"/>
  <p:sldLayoutIdLst>
    <p:sldLayoutId id="2147483863" r:id="rId1"/>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307D9317-7C4B-477D-9FCD-CD5482370328}" type="datetimeFigureOut">
              <a:rPr lang="zh-CN" altLang="en-US"/>
              <a:pPr>
                <a:defRPr/>
              </a:pPr>
              <a:t>2025/5/19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a:defRPr/>
            </a:pPr>
            <a:fld id="{EC0B3BC9-7090-482A-AB63-1945A9C9F1E4}"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731" r:id="rId1"/>
    <p:sldLayoutId id="2147483865" r:id="rId2"/>
    <p:sldLayoutId id="2147483785" r:id="rId3"/>
    <p:sldLayoutId id="2147483789" r:id="rId4"/>
    <p:sldLayoutId id="2147483866" r:id="rId5"/>
    <p:sldLayoutId id="2147483797" r:id="rId6"/>
    <p:sldLayoutId id="2147483783" r:id="rId7"/>
    <p:sldLayoutId id="2147483864" r:id="rId8"/>
    <p:sldLayoutId id="2147483793" r:id="rId9"/>
    <p:sldLayoutId id="2147483867" r:id="rId10"/>
    <p:sldLayoutId id="2147483794" r:id="rId11"/>
    <p:sldLayoutId id="2147483796" r:id="rId12"/>
    <p:sldLayoutId id="2147483868" r:id="rId13"/>
    <p:sldLayoutId id="2147483799" r:id="rId14"/>
    <p:sldLayoutId id="2147483807" r:id="rId15"/>
    <p:sldLayoutId id="2147483869" r:id="rId16"/>
    <p:sldLayoutId id="2147483808" r:id="rId17"/>
    <p:sldLayoutId id="2147483811" r:id="rId18"/>
    <p:sldLayoutId id="2147483870" r:id="rId19"/>
    <p:sldLayoutId id="2147483812" r:id="rId20"/>
    <p:sldLayoutId id="2147483809" r:id="rId21"/>
    <p:sldLayoutId id="2147483871" r:id="rId22"/>
    <p:sldLayoutId id="2147483810" r:id="rId23"/>
    <p:sldLayoutId id="2147483872" r:id="rId24"/>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1971373283"/>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103105202"/>
      </p:ext>
    </p:extLst>
  </p:cSld>
  <p:clrMap bg1="lt1" tx1="dk1" bg2="lt2" tx2="dk2" accent1="accent1" accent2="accent2" accent3="accent3" accent4="accent4" accent5="accent5" accent6="accent6" hlink="hlink" folHlink="folHlink"/>
  <p:sldLayoutIdLst>
    <p:sldLayoutId id="2147483824" r:id="rId1"/>
    <p:sldLayoutId id="2147483825"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705390882"/>
      </p:ext>
    </p:extLst>
  </p:cSld>
  <p:clrMap bg1="lt1" tx1="dk1" bg2="lt2" tx2="dk2" accent1="accent1" accent2="accent2" accent3="accent3" accent4="accent4" accent5="accent5" accent6="accent6" hlink="hlink" folHlink="folHlink"/>
  <p:sldLayoutIdLst>
    <p:sldLayoutId id="2147483827" r:id="rId1"/>
    <p:sldLayoutId id="2147483828"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3931798961"/>
      </p:ext>
    </p:extLst>
  </p:cSld>
  <p:clrMap bg1="lt1" tx1="dk1" bg2="lt2" tx2="dk2" accent1="accent1" accent2="accent2" accent3="accent3" accent4="accent4" accent5="accent5" accent6="accent6" hlink="hlink" folHlink="folHlink"/>
  <p:sldLayoutIdLst>
    <p:sldLayoutId id="2147483830" r:id="rId1"/>
    <p:sldLayoutId id="2147483831"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1979046446"/>
      </p:ext>
    </p:extLst>
  </p:cSld>
  <p:clrMap bg1="lt1" tx1="dk1" bg2="lt2" tx2="dk2" accent1="accent1" accent2="accent2" accent3="accent3" accent4="accent4" accent5="accent5" accent6="accent6" hlink="hlink" folHlink="folHlink"/>
  <p:sldLayoutIdLst>
    <p:sldLayoutId id="2147483833" r:id="rId1"/>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3622630538"/>
      </p:ext>
    </p:extLst>
  </p:cSld>
  <p:clrMap bg1="lt1" tx1="dk1" bg2="lt2" tx2="dk2" accent1="accent1" accent2="accent2" accent3="accent3" accent4="accent4" accent5="accent5" accent6="accent6" hlink="hlink" folHlink="folHlink"/>
  <p:sldLayoutIdLst>
    <p:sldLayoutId id="2147483835" r:id="rId1"/>
    <p:sldLayoutId id="2147483836"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974798245"/>
      </p:ext>
    </p:extLst>
  </p:cSld>
  <p:clrMap bg1="lt1" tx1="dk1" bg2="lt2" tx2="dk2" accent1="accent1" accent2="accent2" accent3="accent3" accent4="accent4" accent5="accent5" accent6="accent6" hlink="hlink" folHlink="folHlink"/>
  <p:sldLayoutIdLst>
    <p:sldLayoutId id="2147483838" r:id="rId1"/>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307D9317-7C4B-477D-9FCD-CD5482370328}" type="datetimeFigureOut">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l" defTabSz="914400" rtl="0" eaLnBrk="1" fontAlgn="auto" latinLnBrk="0" hangingPunct="1">
                <a:lnSpc>
                  <a:spcPct val="100000"/>
                </a:lnSpc>
                <a:spcBef>
                  <a:spcPts val="0"/>
                </a:spcBef>
                <a:spcAft>
                  <a:spcPts val="0"/>
                </a:spcAft>
                <a:buClrTx/>
                <a:buSzTx/>
                <a:buFontTx/>
                <a:buNone/>
                <a:tabLst/>
                <a:defRPr/>
              </a:pPr>
              <a:t>2025/5/19</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eaLnBrk="1" fontAlgn="auto" hangingPunct="1">
              <a:spcBef>
                <a:spcPts val="0"/>
              </a:spcBef>
              <a:spcAft>
                <a:spcPts val="0"/>
              </a:spcAft>
              <a:defRPr sz="1200">
                <a:solidFill>
                  <a:schemeClr val="tx1">
                    <a:tint val="75000"/>
                  </a:schemeClr>
                </a:solidFill>
                <a:latin typeface="+mn-lt"/>
                <a:ea typeface="+mn-ea"/>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EC0B3BC9-7090-482A-AB63-1945A9C9F1E4}" type="slidenum">
              <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微软雅黑"/>
              <a:ea typeface="微软雅黑"/>
              <a:cs typeface="+mn-cs"/>
            </a:endParaRPr>
          </a:p>
        </p:txBody>
      </p:sp>
    </p:spTree>
    <p:extLst>
      <p:ext uri="{BB962C8B-B14F-4D97-AF65-F5344CB8AC3E}">
        <p14:creationId xmlns:p14="http://schemas.microsoft.com/office/powerpoint/2010/main" val="2977571197"/>
      </p:ext>
    </p:extLst>
  </p:cSld>
  <p:clrMap bg1="lt1" tx1="dk1" bg2="lt2" tx2="dk2" accent1="accent1" accent2="accent2" accent3="accent3" accent4="accent4" accent5="accent5" accent6="accent6" hlink="hlink" folHlink="folHlink"/>
  <p:sldLayoutIdLst>
    <p:sldLayoutId id="2147483840" r:id="rId1"/>
    <p:sldLayoutId id="2147483841" r:id="rId2"/>
  </p:sldLayoutIdLst>
  <p:transition spd="med">
    <p:fade/>
  </p:transition>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Century Gothic" panose="020B0502020202020204" pitchFamily="34" charset="0"/>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10.xml.rels><?xml version="1.0" encoding="UTF-8" standalone="yes"?>
<Relationships xmlns="http://schemas.openxmlformats.org/package/2006/relationships"><Relationship Id="rId3" Type="http://schemas.openxmlformats.org/officeDocument/2006/relationships/image" Target="../media/image47.jpe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image" Target="../media/image52.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39.jpeg"/><Relationship Id="rId2" Type="http://schemas.openxmlformats.org/officeDocument/2006/relationships/notesSlide" Target="../notesSlides/notesSlide6.xml"/><Relationship Id="rId1" Type="http://schemas.openxmlformats.org/officeDocument/2006/relationships/slideLayout" Target="../slideLayouts/slideLayout20.xml"/><Relationship Id="rId4" Type="http://schemas.openxmlformats.org/officeDocument/2006/relationships/image" Target="../media/image40.png"/></Relationships>
</file>

<file path=ppt/slides/_rels/slide7.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image" Target="../media/image43.emf"/></Relationships>
</file>

<file path=ppt/slides/_rels/slide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9.xml"/><Relationship Id="rId1" Type="http://schemas.openxmlformats.org/officeDocument/2006/relationships/slideLayout" Target="../slideLayouts/slideLayout20.xml"/><Relationship Id="rId5" Type="http://schemas.openxmlformats.org/officeDocument/2006/relationships/image" Target="../media/image46.jpeg"/><Relationship Id="rId4" Type="http://schemas.openxmlformats.org/officeDocument/2006/relationships/image" Target="../media/image4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a:extLst>
              <a:ext uri="{FF2B5EF4-FFF2-40B4-BE49-F238E27FC236}">
                <a16:creationId xmlns:a16="http://schemas.microsoft.com/office/drawing/2014/main" id="{7768DDC1-53B0-453E-A7C4-85DB30707782}"/>
              </a:ext>
            </a:extLst>
          </p:cNvPr>
          <p:cNvSpPr/>
          <p:nvPr/>
        </p:nvSpPr>
        <p:spPr>
          <a:xfrm>
            <a:off x="2442953" y="5796337"/>
            <a:ext cx="2077200" cy="5569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rgbClr val="FFFFFF"/>
                </a:solidFill>
                <a:latin typeface="Arial"/>
                <a:ea typeface="微软雅黑"/>
              </a:rPr>
              <a:t>报告</a:t>
            </a:r>
            <a:r>
              <a:rPr kumimoji="0" lang="zh-CN" altLang="en-US" b="0" i="0" u="none" strike="noStrike" kern="1200" cap="none" spc="0" normalizeH="0" baseline="0" noProof="0" dirty="0">
                <a:ln>
                  <a:noFill/>
                </a:ln>
                <a:solidFill>
                  <a:srgbClr val="FFFFFF"/>
                </a:solidFill>
                <a:effectLst/>
                <a:uLnTx/>
                <a:uFillTx/>
                <a:latin typeface="Arial"/>
                <a:ea typeface="微软雅黑"/>
                <a:cs typeface="+mn-cs"/>
              </a:rPr>
              <a:t>人：廖东海</a:t>
            </a:r>
          </a:p>
        </p:txBody>
      </p:sp>
      <p:sp>
        <p:nvSpPr>
          <p:cNvPr id="49" name="矩形: 圆角 48">
            <a:extLst>
              <a:ext uri="{FF2B5EF4-FFF2-40B4-BE49-F238E27FC236}">
                <a16:creationId xmlns:a16="http://schemas.microsoft.com/office/drawing/2014/main" id="{6FA073E1-F7C8-46A1-A63E-92F344AB2CB4}"/>
              </a:ext>
            </a:extLst>
          </p:cNvPr>
          <p:cNvSpPr/>
          <p:nvPr/>
        </p:nvSpPr>
        <p:spPr>
          <a:xfrm>
            <a:off x="7161718" y="5796337"/>
            <a:ext cx="2012496" cy="556962"/>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dirty="0">
                <a:solidFill>
                  <a:srgbClr val="FFFFFF"/>
                </a:solidFill>
                <a:latin typeface="Arial"/>
                <a:ea typeface="微软雅黑"/>
              </a:rPr>
              <a:t>时间</a:t>
            </a:r>
            <a:r>
              <a:rPr kumimoji="0" lang="zh-CN" altLang="en-US" b="0" i="0" u="none" strike="noStrike" kern="1200" cap="none" spc="0" normalizeH="0" baseline="0" noProof="0" dirty="0">
                <a:ln>
                  <a:noFill/>
                </a:ln>
                <a:solidFill>
                  <a:srgbClr val="FFFFFF"/>
                </a:solidFill>
                <a:effectLst/>
                <a:uLnTx/>
                <a:uFillTx/>
                <a:latin typeface="Arial"/>
                <a:ea typeface="微软雅黑"/>
                <a:cs typeface="+mn-cs"/>
              </a:rPr>
              <a:t>：</a:t>
            </a:r>
            <a:fld id="{7FD84DE4-6AE1-4B58-BBB6-36A20B8922DE}" type="datetime1">
              <a:rPr lang="zh-CN" altLang="en-US" smtClean="0">
                <a:solidFill>
                  <a:srgbClr val="FFFFFF"/>
                </a:solidFill>
                <a:latin typeface="Arial"/>
                <a:ea typeface="微软雅黑"/>
              </a:rPr>
              <a:t>2025/5/19</a:t>
            </a:fld>
            <a:endParaRPr kumimoji="0" lang="zh-CN" altLang="en-US"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50" name="任意多边形: 形状 49">
            <a:extLst>
              <a:ext uri="{FF2B5EF4-FFF2-40B4-BE49-F238E27FC236}">
                <a16:creationId xmlns:a16="http://schemas.microsoft.com/office/drawing/2014/main" id="{4BD5183D-F6D1-4DEC-8FB6-46F3C5C8E2AB}"/>
              </a:ext>
            </a:extLst>
          </p:cNvPr>
          <p:cNvSpPr/>
          <p:nvPr/>
        </p:nvSpPr>
        <p:spPr>
          <a:xfrm>
            <a:off x="450423" y="2315566"/>
            <a:ext cx="11342509" cy="1691715"/>
          </a:xfrm>
          <a:custGeom>
            <a:avLst/>
            <a:gdLst>
              <a:gd name="connsiteX0" fmla="*/ 9728 w 12217941"/>
              <a:gd name="connsiteY0" fmla="*/ 0 h 1605064"/>
              <a:gd name="connsiteX1" fmla="*/ 6108971 w 12217941"/>
              <a:gd name="connsiteY1" fmla="*/ 1498060 h 1605064"/>
              <a:gd name="connsiteX2" fmla="*/ 12208213 w 12217941"/>
              <a:gd name="connsiteY2" fmla="*/ 19456 h 1605064"/>
              <a:gd name="connsiteX3" fmla="*/ 12217941 w 12217941"/>
              <a:gd name="connsiteY3" fmla="*/ 282103 h 1605064"/>
              <a:gd name="connsiteX4" fmla="*/ 6118698 w 12217941"/>
              <a:gd name="connsiteY4" fmla="*/ 1605064 h 1605064"/>
              <a:gd name="connsiteX5" fmla="*/ 0 w 12217941"/>
              <a:gd name="connsiteY5" fmla="*/ 233464 h 1605064"/>
              <a:gd name="connsiteX6" fmla="*/ 9728 w 12217941"/>
              <a:gd name="connsiteY6" fmla="*/ 0 h 1605064"/>
              <a:gd name="connsiteX0" fmla="*/ 0 w 12208213"/>
              <a:gd name="connsiteY0" fmla="*/ 0 h 1605064"/>
              <a:gd name="connsiteX1" fmla="*/ 6099243 w 12208213"/>
              <a:gd name="connsiteY1" fmla="*/ 1498060 h 1605064"/>
              <a:gd name="connsiteX2" fmla="*/ 12198485 w 12208213"/>
              <a:gd name="connsiteY2" fmla="*/ 19456 h 1605064"/>
              <a:gd name="connsiteX3" fmla="*/ 12208213 w 12208213"/>
              <a:gd name="connsiteY3" fmla="*/ 282103 h 1605064"/>
              <a:gd name="connsiteX4" fmla="*/ 6108970 w 12208213"/>
              <a:gd name="connsiteY4" fmla="*/ 1605064 h 1605064"/>
              <a:gd name="connsiteX5" fmla="*/ 0 w 12208213"/>
              <a:gd name="connsiteY5" fmla="*/ 544749 h 1605064"/>
              <a:gd name="connsiteX6" fmla="*/ 0 w 12208213"/>
              <a:gd name="connsiteY6" fmla="*/ 0 h 1605064"/>
              <a:gd name="connsiteX0" fmla="*/ 0 w 12198485"/>
              <a:gd name="connsiteY0" fmla="*/ 0 h 1605064"/>
              <a:gd name="connsiteX1" fmla="*/ 6099243 w 12198485"/>
              <a:gd name="connsiteY1" fmla="*/ 1498060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0 w 12198485"/>
              <a:gd name="connsiteY0" fmla="*/ 0 h 1605064"/>
              <a:gd name="connsiteX1" fmla="*/ 6108970 w 12198485"/>
              <a:gd name="connsiteY1" fmla="*/ 1507788 h 1605064"/>
              <a:gd name="connsiteX2" fmla="*/ 12198485 w 12198485"/>
              <a:gd name="connsiteY2" fmla="*/ 19456 h 1605064"/>
              <a:gd name="connsiteX3" fmla="*/ 12198485 w 12198485"/>
              <a:gd name="connsiteY3" fmla="*/ 603115 h 1605064"/>
              <a:gd name="connsiteX4" fmla="*/ 6108970 w 12198485"/>
              <a:gd name="connsiteY4" fmla="*/ 1605064 h 1605064"/>
              <a:gd name="connsiteX5" fmla="*/ 0 w 12198485"/>
              <a:gd name="connsiteY5" fmla="*/ 544749 h 1605064"/>
              <a:gd name="connsiteX6" fmla="*/ 0 w 12198485"/>
              <a:gd name="connsiteY6" fmla="*/ 0 h 1605064"/>
              <a:gd name="connsiteX0" fmla="*/ 632298 w 12830783"/>
              <a:gd name="connsiteY0" fmla="*/ 0 h 1605064"/>
              <a:gd name="connsiteX1" fmla="*/ 6741268 w 12830783"/>
              <a:gd name="connsiteY1" fmla="*/ 1507788 h 1605064"/>
              <a:gd name="connsiteX2" fmla="*/ 12830783 w 12830783"/>
              <a:gd name="connsiteY2" fmla="*/ 19456 h 1605064"/>
              <a:gd name="connsiteX3" fmla="*/ 12830783 w 12830783"/>
              <a:gd name="connsiteY3" fmla="*/ 603115 h 1605064"/>
              <a:gd name="connsiteX4" fmla="*/ 6741268 w 12830783"/>
              <a:gd name="connsiteY4" fmla="*/ 1605064 h 1605064"/>
              <a:gd name="connsiteX5" fmla="*/ 0 w 12830783"/>
              <a:gd name="connsiteY5" fmla="*/ 29183 h 1605064"/>
              <a:gd name="connsiteX6" fmla="*/ 632298 w 12830783"/>
              <a:gd name="connsiteY6" fmla="*/ 0 h 1605064"/>
              <a:gd name="connsiteX0" fmla="*/ 836579 w 12830783"/>
              <a:gd name="connsiteY0" fmla="*/ 0 h 1634247"/>
              <a:gd name="connsiteX1" fmla="*/ 6741268 w 12830783"/>
              <a:gd name="connsiteY1" fmla="*/ 1536971 h 1634247"/>
              <a:gd name="connsiteX2" fmla="*/ 12830783 w 12830783"/>
              <a:gd name="connsiteY2" fmla="*/ 48639 h 1634247"/>
              <a:gd name="connsiteX3" fmla="*/ 12830783 w 12830783"/>
              <a:gd name="connsiteY3" fmla="*/ 632298 h 1634247"/>
              <a:gd name="connsiteX4" fmla="*/ 6741268 w 12830783"/>
              <a:gd name="connsiteY4" fmla="*/ 1634247 h 1634247"/>
              <a:gd name="connsiteX5" fmla="*/ 0 w 12830783"/>
              <a:gd name="connsiteY5" fmla="*/ 58366 h 1634247"/>
              <a:gd name="connsiteX6" fmla="*/ 836579 w 12830783"/>
              <a:gd name="connsiteY6" fmla="*/ 0 h 1634247"/>
              <a:gd name="connsiteX0" fmla="*/ 836579 w 12830783"/>
              <a:gd name="connsiteY0" fmla="*/ 0 h 1702340"/>
              <a:gd name="connsiteX1" fmla="*/ 6741268 w 12830783"/>
              <a:gd name="connsiteY1" fmla="*/ 1536971 h 1702340"/>
              <a:gd name="connsiteX2" fmla="*/ 12830783 w 12830783"/>
              <a:gd name="connsiteY2" fmla="*/ 48639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2830783"/>
              <a:gd name="connsiteY0" fmla="*/ 0 h 1702340"/>
              <a:gd name="connsiteX1" fmla="*/ 6741268 w 12830783"/>
              <a:gd name="connsiteY1" fmla="*/ 1536971 h 1702340"/>
              <a:gd name="connsiteX2" fmla="*/ 12470860 w 12830783"/>
              <a:gd name="connsiteY2" fmla="*/ 19456 h 1702340"/>
              <a:gd name="connsiteX3" fmla="*/ 12830783 w 12830783"/>
              <a:gd name="connsiteY3" fmla="*/ 632298 h 1702340"/>
              <a:gd name="connsiteX4" fmla="*/ 6750996 w 12830783"/>
              <a:gd name="connsiteY4" fmla="*/ 1702340 h 1702340"/>
              <a:gd name="connsiteX5" fmla="*/ 0 w 12830783"/>
              <a:gd name="connsiteY5" fmla="*/ 58366 h 1702340"/>
              <a:gd name="connsiteX6" fmla="*/ 836579 w 12830783"/>
              <a:gd name="connsiteY6" fmla="*/ 0 h 1702340"/>
              <a:gd name="connsiteX0" fmla="*/ 836579 w 13239345"/>
              <a:gd name="connsiteY0" fmla="*/ 0 h 1702340"/>
              <a:gd name="connsiteX1" fmla="*/ 6741268 w 13239345"/>
              <a:gd name="connsiteY1" fmla="*/ 1536971 h 1702340"/>
              <a:gd name="connsiteX2" fmla="*/ 12470860 w 13239345"/>
              <a:gd name="connsiteY2" fmla="*/ 19456 h 1702340"/>
              <a:gd name="connsiteX3" fmla="*/ 13239345 w 13239345"/>
              <a:gd name="connsiteY3" fmla="*/ 107004 h 1702340"/>
              <a:gd name="connsiteX4" fmla="*/ 6750996 w 13239345"/>
              <a:gd name="connsiteY4" fmla="*/ 1702340 h 1702340"/>
              <a:gd name="connsiteX5" fmla="*/ 0 w 13239345"/>
              <a:gd name="connsiteY5" fmla="*/ 58366 h 1702340"/>
              <a:gd name="connsiteX6" fmla="*/ 836579 w 13239345"/>
              <a:gd name="connsiteY6" fmla="*/ 0 h 1702340"/>
              <a:gd name="connsiteX0" fmla="*/ 836579 w 13239345"/>
              <a:gd name="connsiteY0" fmla="*/ 107003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836579 w 13239345"/>
              <a:gd name="connsiteY6" fmla="*/ 107003 h 1809343"/>
              <a:gd name="connsiteX0" fmla="*/ 1342417 w 13239345"/>
              <a:gd name="connsiteY0" fmla="*/ 29182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342417 w 13239345"/>
              <a:gd name="connsiteY6" fmla="*/ 29182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3239345"/>
              <a:gd name="connsiteY0" fmla="*/ 607 h 1809343"/>
              <a:gd name="connsiteX1" fmla="*/ 6741268 w 13239345"/>
              <a:gd name="connsiteY1" fmla="*/ 1643974 h 1809343"/>
              <a:gd name="connsiteX2" fmla="*/ 12169303 w 13239345"/>
              <a:gd name="connsiteY2" fmla="*/ 0 h 1809343"/>
              <a:gd name="connsiteX3" fmla="*/ 13239345 w 13239345"/>
              <a:gd name="connsiteY3" fmla="*/ 214007 h 1809343"/>
              <a:gd name="connsiteX4" fmla="*/ 6750996 w 13239345"/>
              <a:gd name="connsiteY4" fmla="*/ 1809343 h 1809343"/>
              <a:gd name="connsiteX5" fmla="*/ 0 w 13239345"/>
              <a:gd name="connsiteY5" fmla="*/ 165369 h 1809343"/>
              <a:gd name="connsiteX6" fmla="*/ 1294792 w 13239345"/>
              <a:gd name="connsiteY6" fmla="*/ 607 h 1809343"/>
              <a:gd name="connsiteX0" fmla="*/ 1294792 w 12651516"/>
              <a:gd name="connsiteY0" fmla="*/ 607 h 1809343"/>
              <a:gd name="connsiteX1" fmla="*/ 6741268 w 12651516"/>
              <a:gd name="connsiteY1" fmla="*/ 1643974 h 1809343"/>
              <a:gd name="connsiteX2" fmla="*/ 12169303 w 12651516"/>
              <a:gd name="connsiteY2" fmla="*/ 0 h 1809343"/>
              <a:gd name="connsiteX3" fmla="*/ 12651516 w 12651516"/>
              <a:gd name="connsiteY3" fmla="*/ 83379 h 1809343"/>
              <a:gd name="connsiteX4" fmla="*/ 6750996 w 12651516"/>
              <a:gd name="connsiteY4" fmla="*/ 1809343 h 1809343"/>
              <a:gd name="connsiteX5" fmla="*/ 0 w 12651516"/>
              <a:gd name="connsiteY5" fmla="*/ 165369 h 1809343"/>
              <a:gd name="connsiteX6" fmla="*/ 1294792 w 12651516"/>
              <a:gd name="connsiteY6" fmla="*/ 607 h 1809343"/>
              <a:gd name="connsiteX0" fmla="*/ 1294792 w 12564431"/>
              <a:gd name="connsiteY0" fmla="*/ 607 h 1809343"/>
              <a:gd name="connsiteX1" fmla="*/ 6741268 w 12564431"/>
              <a:gd name="connsiteY1" fmla="*/ 1643974 h 1809343"/>
              <a:gd name="connsiteX2" fmla="*/ 12169303 w 12564431"/>
              <a:gd name="connsiteY2" fmla="*/ 0 h 1809343"/>
              <a:gd name="connsiteX3" fmla="*/ 12564431 w 12564431"/>
              <a:gd name="connsiteY3" fmla="*/ 83379 h 1809343"/>
              <a:gd name="connsiteX4" fmla="*/ 6750996 w 12564431"/>
              <a:gd name="connsiteY4" fmla="*/ 1809343 h 1809343"/>
              <a:gd name="connsiteX5" fmla="*/ 0 w 12564431"/>
              <a:gd name="connsiteY5" fmla="*/ 165369 h 1809343"/>
              <a:gd name="connsiteX6" fmla="*/ 1294792 w 12564431"/>
              <a:gd name="connsiteY6" fmla="*/ 607 h 1809343"/>
              <a:gd name="connsiteX0" fmla="*/ 423935 w 11693574"/>
              <a:gd name="connsiteY0" fmla="*/ 607 h 1809343"/>
              <a:gd name="connsiteX1" fmla="*/ 5870411 w 11693574"/>
              <a:gd name="connsiteY1" fmla="*/ 1643974 h 1809343"/>
              <a:gd name="connsiteX2" fmla="*/ 11298446 w 11693574"/>
              <a:gd name="connsiteY2" fmla="*/ 0 h 1809343"/>
              <a:gd name="connsiteX3" fmla="*/ 11693574 w 11693574"/>
              <a:gd name="connsiteY3" fmla="*/ 83379 h 1809343"/>
              <a:gd name="connsiteX4" fmla="*/ 5880139 w 11693574"/>
              <a:gd name="connsiteY4" fmla="*/ 1809343 h 1809343"/>
              <a:gd name="connsiteX5" fmla="*/ 0 w 11693574"/>
              <a:gd name="connsiteY5" fmla="*/ 45626 h 1809343"/>
              <a:gd name="connsiteX6" fmla="*/ 423935 w 11693574"/>
              <a:gd name="connsiteY6" fmla="*/ 607 h 1809343"/>
              <a:gd name="connsiteX0" fmla="*/ 423935 w 11693574"/>
              <a:gd name="connsiteY0" fmla="*/ 607 h 1733143"/>
              <a:gd name="connsiteX1" fmla="*/ 5870411 w 11693574"/>
              <a:gd name="connsiteY1" fmla="*/ 1643974 h 1733143"/>
              <a:gd name="connsiteX2" fmla="*/ 11298446 w 11693574"/>
              <a:gd name="connsiteY2" fmla="*/ 0 h 1733143"/>
              <a:gd name="connsiteX3" fmla="*/ 11693574 w 11693574"/>
              <a:gd name="connsiteY3" fmla="*/ 83379 h 1733143"/>
              <a:gd name="connsiteX4" fmla="*/ 5880139 w 11693574"/>
              <a:gd name="connsiteY4" fmla="*/ 1733143 h 1733143"/>
              <a:gd name="connsiteX5" fmla="*/ 0 w 11693574"/>
              <a:gd name="connsiteY5" fmla="*/ 45626 h 1733143"/>
              <a:gd name="connsiteX6" fmla="*/ 423935 w 11693574"/>
              <a:gd name="connsiteY6" fmla="*/ 607 h 1733143"/>
              <a:gd name="connsiteX0" fmla="*/ 423935 w 11709902"/>
              <a:gd name="connsiteY0" fmla="*/ 607 h 1733143"/>
              <a:gd name="connsiteX1" fmla="*/ 5870411 w 11709902"/>
              <a:gd name="connsiteY1" fmla="*/ 1643974 h 1733143"/>
              <a:gd name="connsiteX2" fmla="*/ 11298446 w 11709902"/>
              <a:gd name="connsiteY2" fmla="*/ 0 h 1733143"/>
              <a:gd name="connsiteX3" fmla="*/ 11709902 w 11709902"/>
              <a:gd name="connsiteY3" fmla="*/ 83379 h 1733143"/>
              <a:gd name="connsiteX4" fmla="*/ 5880139 w 11709902"/>
              <a:gd name="connsiteY4" fmla="*/ 1733143 h 1733143"/>
              <a:gd name="connsiteX5" fmla="*/ 0 w 11709902"/>
              <a:gd name="connsiteY5" fmla="*/ 45626 h 1733143"/>
              <a:gd name="connsiteX6" fmla="*/ 423935 w 11709902"/>
              <a:gd name="connsiteY6" fmla="*/ 607 h 1733143"/>
              <a:gd name="connsiteX0" fmla="*/ 423935 w 11571109"/>
              <a:gd name="connsiteY0" fmla="*/ 607 h 1733143"/>
              <a:gd name="connsiteX1" fmla="*/ 5870411 w 11571109"/>
              <a:gd name="connsiteY1" fmla="*/ 1643974 h 1733143"/>
              <a:gd name="connsiteX2" fmla="*/ 11298446 w 11571109"/>
              <a:gd name="connsiteY2" fmla="*/ 0 h 1733143"/>
              <a:gd name="connsiteX3" fmla="*/ 11571109 w 11571109"/>
              <a:gd name="connsiteY3" fmla="*/ 116036 h 1733143"/>
              <a:gd name="connsiteX4" fmla="*/ 5880139 w 11571109"/>
              <a:gd name="connsiteY4" fmla="*/ 1733143 h 1733143"/>
              <a:gd name="connsiteX5" fmla="*/ 0 w 11571109"/>
              <a:gd name="connsiteY5" fmla="*/ 45626 h 1733143"/>
              <a:gd name="connsiteX6" fmla="*/ 423935 w 11571109"/>
              <a:gd name="connsiteY6" fmla="*/ 607 h 1733143"/>
              <a:gd name="connsiteX0" fmla="*/ 423935 w 11579274"/>
              <a:gd name="connsiteY0" fmla="*/ 607 h 1733143"/>
              <a:gd name="connsiteX1" fmla="*/ 5870411 w 11579274"/>
              <a:gd name="connsiteY1" fmla="*/ 1643974 h 1733143"/>
              <a:gd name="connsiteX2" fmla="*/ 11298446 w 11579274"/>
              <a:gd name="connsiteY2" fmla="*/ 0 h 1733143"/>
              <a:gd name="connsiteX3" fmla="*/ 11579274 w 11579274"/>
              <a:gd name="connsiteY3" fmla="*/ 116036 h 1733143"/>
              <a:gd name="connsiteX4" fmla="*/ 5880139 w 11579274"/>
              <a:gd name="connsiteY4" fmla="*/ 1733143 h 1733143"/>
              <a:gd name="connsiteX5" fmla="*/ 0 w 11579274"/>
              <a:gd name="connsiteY5" fmla="*/ 45626 h 1733143"/>
              <a:gd name="connsiteX6" fmla="*/ 423935 w 11579274"/>
              <a:gd name="connsiteY6" fmla="*/ 607 h 1733143"/>
              <a:gd name="connsiteX0" fmla="*/ 423935 w 11579274"/>
              <a:gd name="connsiteY0" fmla="*/ 0 h 1732536"/>
              <a:gd name="connsiteX1" fmla="*/ 5870411 w 11579274"/>
              <a:gd name="connsiteY1" fmla="*/ 1643367 h 1732536"/>
              <a:gd name="connsiteX2" fmla="*/ 11233132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41297 w 11579274"/>
              <a:gd name="connsiteY2" fmla="*/ 32050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423935 w 11579274"/>
              <a:gd name="connsiteY0" fmla="*/ 0 h 1732536"/>
              <a:gd name="connsiteX1" fmla="*/ 5870411 w 11579274"/>
              <a:gd name="connsiteY1" fmla="*/ 1643367 h 1732536"/>
              <a:gd name="connsiteX2" fmla="*/ 11224968 w 11579274"/>
              <a:gd name="connsiteY2" fmla="*/ 48379 h 1732536"/>
              <a:gd name="connsiteX3" fmla="*/ 11579274 w 11579274"/>
              <a:gd name="connsiteY3" fmla="*/ 115429 h 1732536"/>
              <a:gd name="connsiteX4" fmla="*/ 5880139 w 11579274"/>
              <a:gd name="connsiteY4" fmla="*/ 1732536 h 1732536"/>
              <a:gd name="connsiteX5" fmla="*/ 0 w 11579274"/>
              <a:gd name="connsiteY5" fmla="*/ 45019 h 1732536"/>
              <a:gd name="connsiteX6" fmla="*/ 423935 w 11579274"/>
              <a:gd name="connsiteY6" fmla="*/ 0 h 1732536"/>
              <a:gd name="connsiteX0" fmla="*/ 219828 w 11375167"/>
              <a:gd name="connsiteY0" fmla="*/ 0 h 1732536"/>
              <a:gd name="connsiteX1" fmla="*/ 5666304 w 11375167"/>
              <a:gd name="connsiteY1" fmla="*/ 1643367 h 1732536"/>
              <a:gd name="connsiteX2" fmla="*/ 11020861 w 11375167"/>
              <a:gd name="connsiteY2" fmla="*/ 48379 h 1732536"/>
              <a:gd name="connsiteX3" fmla="*/ 11375167 w 11375167"/>
              <a:gd name="connsiteY3" fmla="*/ 115429 h 1732536"/>
              <a:gd name="connsiteX4" fmla="*/ 5676032 w 11375167"/>
              <a:gd name="connsiteY4" fmla="*/ 1732536 h 1732536"/>
              <a:gd name="connsiteX5" fmla="*/ 0 w 11375167"/>
              <a:gd name="connsiteY5" fmla="*/ 77676 h 1732536"/>
              <a:gd name="connsiteX6" fmla="*/ 219828 w 11375167"/>
              <a:gd name="connsiteY6" fmla="*/ 0 h 1732536"/>
              <a:gd name="connsiteX0" fmla="*/ 293307 w 11375167"/>
              <a:gd name="connsiteY0" fmla="*/ 0 h 1708044"/>
              <a:gd name="connsiteX1" fmla="*/ 5666304 w 11375167"/>
              <a:gd name="connsiteY1" fmla="*/ 1618875 h 1708044"/>
              <a:gd name="connsiteX2" fmla="*/ 11020861 w 11375167"/>
              <a:gd name="connsiteY2" fmla="*/ 23887 h 1708044"/>
              <a:gd name="connsiteX3" fmla="*/ 11375167 w 11375167"/>
              <a:gd name="connsiteY3" fmla="*/ 90937 h 1708044"/>
              <a:gd name="connsiteX4" fmla="*/ 5676032 w 11375167"/>
              <a:gd name="connsiteY4" fmla="*/ 1708044 h 1708044"/>
              <a:gd name="connsiteX5" fmla="*/ 0 w 11375167"/>
              <a:gd name="connsiteY5" fmla="*/ 53184 h 1708044"/>
              <a:gd name="connsiteX6" fmla="*/ 293307 w 11375167"/>
              <a:gd name="connsiteY6" fmla="*/ 0 h 1708044"/>
              <a:gd name="connsiteX0" fmla="*/ 317800 w 11375167"/>
              <a:gd name="connsiteY0" fmla="*/ 606 h 1684157"/>
              <a:gd name="connsiteX1" fmla="*/ 5666304 w 11375167"/>
              <a:gd name="connsiteY1" fmla="*/ 1594988 h 1684157"/>
              <a:gd name="connsiteX2" fmla="*/ 11020861 w 11375167"/>
              <a:gd name="connsiteY2" fmla="*/ 0 h 1684157"/>
              <a:gd name="connsiteX3" fmla="*/ 11375167 w 11375167"/>
              <a:gd name="connsiteY3" fmla="*/ 67050 h 1684157"/>
              <a:gd name="connsiteX4" fmla="*/ 5676032 w 11375167"/>
              <a:gd name="connsiteY4" fmla="*/ 1684157 h 1684157"/>
              <a:gd name="connsiteX5" fmla="*/ 0 w 11375167"/>
              <a:gd name="connsiteY5" fmla="*/ 29297 h 1684157"/>
              <a:gd name="connsiteX6" fmla="*/ 317800 w 11375167"/>
              <a:gd name="connsiteY6" fmla="*/ 606 h 1684157"/>
              <a:gd name="connsiteX0" fmla="*/ 285142 w 11342509"/>
              <a:gd name="connsiteY0" fmla="*/ 606 h 1684157"/>
              <a:gd name="connsiteX1" fmla="*/ 5633646 w 11342509"/>
              <a:gd name="connsiteY1" fmla="*/ 1594988 h 1684157"/>
              <a:gd name="connsiteX2" fmla="*/ 10988203 w 11342509"/>
              <a:gd name="connsiteY2" fmla="*/ 0 h 1684157"/>
              <a:gd name="connsiteX3" fmla="*/ 11342509 w 11342509"/>
              <a:gd name="connsiteY3" fmla="*/ 67050 h 1684157"/>
              <a:gd name="connsiteX4" fmla="*/ 5643374 w 11342509"/>
              <a:gd name="connsiteY4" fmla="*/ 1684157 h 1684157"/>
              <a:gd name="connsiteX5" fmla="*/ 0 w 11342509"/>
              <a:gd name="connsiteY5" fmla="*/ 29297 h 1684157"/>
              <a:gd name="connsiteX6" fmla="*/ 285142 w 11342509"/>
              <a:gd name="connsiteY6" fmla="*/ 606 h 1684157"/>
              <a:gd name="connsiteX0" fmla="*/ 276977 w 11342509"/>
              <a:gd name="connsiteY0" fmla="*/ 0 h 1691715"/>
              <a:gd name="connsiteX1" fmla="*/ 5633646 w 11342509"/>
              <a:gd name="connsiteY1" fmla="*/ 1602546 h 1691715"/>
              <a:gd name="connsiteX2" fmla="*/ 10988203 w 11342509"/>
              <a:gd name="connsiteY2" fmla="*/ 755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18020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47837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3364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 name="connsiteX0" fmla="*/ 276977 w 11342509"/>
              <a:gd name="connsiteY0" fmla="*/ 0 h 1691715"/>
              <a:gd name="connsiteX1" fmla="*/ 5643806 w 11342509"/>
              <a:gd name="connsiteY1" fmla="*/ 1602546 h 1691715"/>
              <a:gd name="connsiteX2" fmla="*/ 11080494 w 11342509"/>
              <a:gd name="connsiteY2" fmla="*/ 17498 h 1691715"/>
              <a:gd name="connsiteX3" fmla="*/ 11342509 w 11342509"/>
              <a:gd name="connsiteY3" fmla="*/ 74608 h 1691715"/>
              <a:gd name="connsiteX4" fmla="*/ 5643374 w 11342509"/>
              <a:gd name="connsiteY4" fmla="*/ 1691715 h 1691715"/>
              <a:gd name="connsiteX5" fmla="*/ 0 w 11342509"/>
              <a:gd name="connsiteY5" fmla="*/ 36855 h 1691715"/>
              <a:gd name="connsiteX6" fmla="*/ 276977 w 11342509"/>
              <a:gd name="connsiteY6" fmla="*/ 0 h 1691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2509" h="1691715">
                <a:moveTo>
                  <a:pt x="276977" y="0"/>
                </a:moveTo>
                <a:cubicBezTo>
                  <a:pt x="2111519" y="662089"/>
                  <a:pt x="3847364" y="1159532"/>
                  <a:pt x="5643806" y="1602546"/>
                </a:cubicBezTo>
                <a:cubicBezTo>
                  <a:pt x="7519826" y="1121230"/>
                  <a:pt x="9471175" y="643464"/>
                  <a:pt x="11080494" y="17498"/>
                </a:cubicBezTo>
                <a:lnTo>
                  <a:pt x="11342509" y="74608"/>
                </a:lnTo>
                <a:cubicBezTo>
                  <a:pt x="9170201" y="663537"/>
                  <a:pt x="7834732" y="1188511"/>
                  <a:pt x="5643374" y="1691715"/>
                </a:cubicBezTo>
                <a:cubicBezTo>
                  <a:pt x="3393042" y="1200874"/>
                  <a:pt x="2250332" y="651521"/>
                  <a:pt x="0" y="36855"/>
                </a:cubicBezTo>
                <a:lnTo>
                  <a:pt x="276977"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占位符 1">
            <a:extLst>
              <a:ext uri="{FF2B5EF4-FFF2-40B4-BE49-F238E27FC236}">
                <a16:creationId xmlns:a16="http://schemas.microsoft.com/office/drawing/2014/main" id="{8BBAF502-6CC5-4156-BC6E-0F22920FD1B4}"/>
              </a:ext>
            </a:extLst>
          </p:cNvPr>
          <p:cNvSpPr>
            <a:spLocks noGrp="1"/>
          </p:cNvSpPr>
          <p:nvPr>
            <p:ph type="body" sz="quarter" idx="4294967295"/>
          </p:nvPr>
        </p:nvSpPr>
        <p:spPr>
          <a:xfrm>
            <a:off x="1689100" y="4298950"/>
            <a:ext cx="8813800" cy="714375"/>
          </a:xfrm>
        </p:spPr>
        <p:txBody>
          <a:bodyPr/>
          <a:lstStyle/>
          <a:p>
            <a:pPr marL="0" indent="0" algn="ctr">
              <a:buNone/>
            </a:pPr>
            <a:r>
              <a:rPr lang="en-US" altLang="zh-CN" sz="4800" b="1" dirty="0"/>
              <a:t>ReL4:</a:t>
            </a:r>
            <a:r>
              <a:rPr lang="zh-CN" altLang="en-US" sz="4800" b="1" dirty="0"/>
              <a:t>高性能异步微内核设计与实现</a:t>
            </a:r>
          </a:p>
        </p:txBody>
      </p:sp>
    </p:spTree>
    <p:extLst>
      <p:ext uri="{BB962C8B-B14F-4D97-AF65-F5344CB8AC3E}">
        <p14:creationId xmlns:p14="http://schemas.microsoft.com/office/powerpoint/2010/main" val="1056516713"/>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3" y="1285128"/>
            <a:ext cx="5289398" cy="3518995"/>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R="0" lvl="0" algn="just" defTabSz="914400" eaLnBrk="1" fontAlgn="auto" latinLnBrk="0" hangingPunct="1">
              <a:lnSpc>
                <a:spcPct val="130000"/>
              </a:lnSpc>
              <a:spcBef>
                <a:spcPts val="0"/>
              </a:spcBef>
              <a:spcAft>
                <a:spcPts val="0"/>
              </a:spcAft>
              <a:buClrTx/>
              <a:buSzTx/>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系统调用作为</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的一种，基本流程与</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相同，除了以下两点：</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U-notification</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无法通过硬件通知内核。</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内核态除了系统调用任务，还有异常、中断等更复杂的任务调度。为了对</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CPU</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上执行的任务优先级进行分类，我们提出了执行优先级</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a:t>
            </a:r>
            <a:r>
              <a:rPr lang="en-US" altLang="zh-CN" sz="1600" kern="0" spc="100" dirty="0" err="1">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exec_prio</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的概念。</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空闲状态（</a:t>
            </a:r>
            <a:r>
              <a:rPr lang="en-US" altLang="zh-CN" sz="1600" kern="0" spc="100" dirty="0" err="1">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exec_prio</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=256</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内核关键任务（</a:t>
            </a:r>
            <a:r>
              <a:rPr lang="en-US" altLang="zh-CN" sz="1600" kern="0" spc="100" dirty="0" err="1">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exec_prio</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=0</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用户态任务（</a:t>
            </a:r>
            <a:r>
              <a:rPr lang="en-US" altLang="zh-CN" sz="1600" kern="0" spc="100" dirty="0" err="1">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exec_prio</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a:t>
            </a:r>
            <a:r>
              <a:rPr lang="en-US" altLang="zh-CN" sz="1600" kern="0" spc="100" dirty="0" err="1">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thread_priority</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系统设计与实现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异步</a:t>
            </a:r>
            <a:r>
              <a:rPr lang="zh-CN" altLang="en-US" sz="2000" b="1" kern="0" dirty="0">
                <a:solidFill>
                  <a:schemeClr val="accent1"/>
                </a:solidFill>
                <a:latin typeface="+mn-ea"/>
                <a:ea typeface="+mn-ea"/>
              </a:rPr>
              <a:t>系统调用</a:t>
            </a: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3" name="图片 2">
            <a:extLst>
              <a:ext uri="{FF2B5EF4-FFF2-40B4-BE49-F238E27FC236}">
                <a16:creationId xmlns:a16="http://schemas.microsoft.com/office/drawing/2014/main" id="{E50DCCEA-DA16-854F-ACF3-A2A3854C8245}"/>
              </a:ext>
            </a:extLst>
          </p:cNvPr>
          <p:cNvPicPr>
            <a:picLocks noChangeAspect="1"/>
          </p:cNvPicPr>
          <p:nvPr/>
        </p:nvPicPr>
        <p:blipFill>
          <a:blip r:embed="rId3"/>
          <a:stretch>
            <a:fillRect/>
          </a:stretch>
        </p:blipFill>
        <p:spPr>
          <a:xfrm>
            <a:off x="5932074" y="1328497"/>
            <a:ext cx="5536314" cy="4277646"/>
          </a:xfrm>
          <a:prstGeom prst="rect">
            <a:avLst/>
          </a:prstGeom>
        </p:spPr>
      </p:pic>
    </p:spTree>
    <p:extLst>
      <p:ext uri="{BB962C8B-B14F-4D97-AF65-F5344CB8AC3E}">
        <p14:creationId xmlns:p14="http://schemas.microsoft.com/office/powerpoint/2010/main" val="2061801048"/>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3" y="1285128"/>
            <a:ext cx="3867830" cy="3213078"/>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使用</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seL4test</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作为功能测试和兼容性评估的框架。</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seL4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为了支持多接收端，支持多个线程并发接收单个内核对象的通知，</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ReL4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通过多个内核对象来支持。</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seL4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支持通过</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进行能力传递，</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ReL4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不经过内核，因此无法进行能力传递。</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系统评估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3" y="1013251"/>
            <a:ext cx="3181393"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功能评估和兼容性评估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graphicFrame>
        <p:nvGraphicFramePr>
          <p:cNvPr id="3" name="表格 4">
            <a:extLst>
              <a:ext uri="{FF2B5EF4-FFF2-40B4-BE49-F238E27FC236}">
                <a16:creationId xmlns:a16="http://schemas.microsoft.com/office/drawing/2014/main" id="{45FABFE0-BB31-C943-800D-EFC77A799FEB}"/>
              </a:ext>
            </a:extLst>
          </p:cNvPr>
          <p:cNvGraphicFramePr>
            <a:graphicFrameLocks noGrp="1"/>
          </p:cNvGraphicFramePr>
          <p:nvPr>
            <p:extLst>
              <p:ext uri="{D42A27DB-BD31-4B8C-83A1-F6EECF244321}">
                <p14:modId xmlns:p14="http://schemas.microsoft.com/office/powerpoint/2010/main" val="290202882"/>
              </p:ext>
            </p:extLst>
          </p:nvPr>
        </p:nvGraphicFramePr>
        <p:xfrm>
          <a:off x="5134431" y="1393719"/>
          <a:ext cx="6538684" cy="3881120"/>
        </p:xfrm>
        <a:graphic>
          <a:graphicData uri="http://schemas.openxmlformats.org/drawingml/2006/table">
            <a:tbl>
              <a:tblPr firstRow="1" bandRow="1">
                <a:tableStyleId>{5C22544A-7EE6-4342-B048-85BDC9FD1C3A}</a:tableStyleId>
              </a:tblPr>
              <a:tblGrid>
                <a:gridCol w="1558999">
                  <a:extLst>
                    <a:ext uri="{9D8B030D-6E8A-4147-A177-3AD203B41FA5}">
                      <a16:colId xmlns:a16="http://schemas.microsoft.com/office/drawing/2014/main" val="2481777596"/>
                    </a:ext>
                  </a:extLst>
                </a:gridCol>
                <a:gridCol w="1308387">
                  <a:extLst>
                    <a:ext uri="{9D8B030D-6E8A-4147-A177-3AD203B41FA5}">
                      <a16:colId xmlns:a16="http://schemas.microsoft.com/office/drawing/2014/main" val="671803896"/>
                    </a:ext>
                  </a:extLst>
                </a:gridCol>
                <a:gridCol w="3671298">
                  <a:extLst>
                    <a:ext uri="{9D8B030D-6E8A-4147-A177-3AD203B41FA5}">
                      <a16:colId xmlns:a16="http://schemas.microsoft.com/office/drawing/2014/main" val="791394203"/>
                    </a:ext>
                  </a:extLst>
                </a:gridCol>
              </a:tblGrid>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测试套</a:t>
                      </a: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通过情况</a:t>
                      </a: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说明</a:t>
                      </a:r>
                    </a:p>
                  </a:txBody>
                  <a:tcPr/>
                </a:tc>
                <a:extLst>
                  <a:ext uri="{0D108BD9-81ED-4DB2-BD59-A6C34878D82A}">
                    <a16:rowId xmlns:a16="http://schemas.microsoft.com/office/drawing/2014/main" val="342160849"/>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基本系统调用</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15/15</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非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Invocation</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的系统调用（如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Debug</a:t>
                      </a:r>
                      <a:r>
                        <a:rPr lang="zh-CN" altLang="en" sz="1200" dirty="0">
                          <a:latin typeface="SimSun" panose="02010600030101010101" pitchFamily="2" charset="-122"/>
                          <a:ea typeface="SimSun" panose="02010600030101010101" pitchFamily="2" charset="-122"/>
                          <a:cs typeface="Times New Roman" panose="02020603050405020304" pitchFamily="18" charset="0"/>
                        </a:rPr>
                        <a:t>、</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Print</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等系统调用）</a:t>
                      </a:r>
                    </a:p>
                  </a:txBody>
                  <a:tcPr/>
                </a:tc>
                <a:extLst>
                  <a:ext uri="{0D108BD9-81ED-4DB2-BD59-A6C34878D82A}">
                    <a16:rowId xmlns:a16="http://schemas.microsoft.com/office/drawing/2014/main" val="533132256"/>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通知机制</a:t>
                      </a:r>
                    </a:p>
                  </a:txBody>
                  <a:tcPr/>
                </a:tc>
                <a:tc>
                  <a:txBody>
                    <a:bodyPr/>
                    <a:lstStyle/>
                    <a:p>
                      <a:r>
                        <a:rPr lang="en-US" altLang="zh-CN" sz="1200" b="1" dirty="0">
                          <a:solidFill>
                            <a:srgbClr val="FF0000"/>
                          </a:solidFill>
                          <a:latin typeface="SimSun" panose="02010600030101010101" pitchFamily="2" charset="-122"/>
                          <a:ea typeface="SimSun" panose="02010600030101010101" pitchFamily="2" charset="-122"/>
                          <a:cs typeface="Times New Roman" panose="02020603050405020304" pitchFamily="18" charset="0"/>
                        </a:rPr>
                        <a:t>3/4</a:t>
                      </a:r>
                      <a:endParaRPr lang="zh-CN" altLang="en-US" sz="1200" b="1" dirty="0">
                        <a:solidFill>
                          <a:srgbClr val="FF0000"/>
                        </a:solidFill>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除了单内核对象多接收线程之外，其余全部通过</a:t>
                      </a:r>
                    </a:p>
                  </a:txBody>
                  <a:tcPr/>
                </a:tc>
                <a:extLst>
                  <a:ext uri="{0D108BD9-81ED-4DB2-BD59-A6C34878D82A}">
                    <a16:rowId xmlns:a16="http://schemas.microsoft.com/office/drawing/2014/main" val="2354211683"/>
                  </a:ext>
                </a:extLst>
              </a:tr>
              <a:tr h="370840">
                <a:tc>
                  <a:txBody>
                    <a:bodyPr/>
                    <a:lstStyle/>
                    <a:p>
                      <a:r>
                        <a:rPr lang="en-US" altLang="zh-CN" sz="1200" dirty="0">
                          <a:latin typeface="Times New Roman" panose="02020603050405020304" pitchFamily="18" charset="0"/>
                          <a:ea typeface="SimSun" panose="02010600030101010101" pitchFamily="2" charset="-122"/>
                          <a:cs typeface="Times New Roman" panose="02020603050405020304" pitchFamily="18" charset="0"/>
                        </a:rPr>
                        <a:t>IPC</a:t>
                      </a:r>
                      <a:endParaRPr lang="zh-CN" altLang="en-US" sz="1200" dirty="0">
                        <a:latin typeface="Times New Roman" panose="02020603050405020304" pitchFamily="18" charset="0"/>
                        <a:ea typeface="SimSun" panose="02010600030101010101" pitchFamily="2" charset="-122"/>
                        <a:cs typeface="Times New Roman" panose="02020603050405020304" pitchFamily="18" charset="0"/>
                      </a:endParaRPr>
                    </a:p>
                  </a:txBody>
                  <a:tcPr/>
                </a:tc>
                <a:tc>
                  <a:txBody>
                    <a:bodyPr/>
                    <a:lstStyle/>
                    <a:p>
                      <a:r>
                        <a:rPr lang="en-US" altLang="zh-CN" sz="1200" b="1" dirty="0">
                          <a:solidFill>
                            <a:srgbClr val="FF0000"/>
                          </a:solidFill>
                          <a:latin typeface="SimSun" panose="02010600030101010101" pitchFamily="2" charset="-122"/>
                          <a:ea typeface="SimSun" panose="02010600030101010101" pitchFamily="2" charset="-122"/>
                          <a:cs typeface="Times New Roman" panose="02020603050405020304" pitchFamily="18" charset="0"/>
                        </a:rPr>
                        <a:t>9/14</a:t>
                      </a:r>
                      <a:endParaRPr lang="zh-CN" altLang="en-US" sz="1200" b="1" dirty="0">
                        <a:solidFill>
                          <a:srgbClr val="FF0000"/>
                        </a:solidFill>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除了通过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IPC</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进行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capability</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传递的 </a:t>
                      </a:r>
                      <a:r>
                        <a:rPr lang="en-US" altLang="zh-CN" sz="1200" dirty="0">
                          <a:latin typeface="SimSun" panose="02010600030101010101" pitchFamily="2" charset="-122"/>
                          <a:ea typeface="SimSun" panose="02010600030101010101" pitchFamily="2" charset="-122"/>
                          <a:cs typeface="Times New Roman" panose="02020603050405020304" pitchFamily="18" charset="0"/>
                        </a:rPr>
                        <a:t>5 </a:t>
                      </a:r>
                      <a:r>
                        <a:rPr lang="zh-CN" altLang="en-US" sz="1200" dirty="0">
                          <a:latin typeface="SimSun" panose="02010600030101010101" pitchFamily="2" charset="-122"/>
                          <a:ea typeface="SimSun" panose="02010600030101010101" pitchFamily="2" charset="-122"/>
                          <a:cs typeface="Times New Roman" panose="02020603050405020304" pitchFamily="18" charset="0"/>
                        </a:rPr>
                        <a:t>个测例，其余全部通过</a:t>
                      </a:r>
                    </a:p>
                  </a:txBody>
                  <a:tcPr/>
                </a:tc>
                <a:extLst>
                  <a:ext uri="{0D108BD9-81ED-4DB2-BD59-A6C34878D82A}">
                    <a16:rowId xmlns:a16="http://schemas.microsoft.com/office/drawing/2014/main" val="955916972"/>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错误处理</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9/9</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主要是页错误处理测试</a:t>
                      </a:r>
                    </a:p>
                  </a:txBody>
                  <a:tcPr/>
                </a:tc>
                <a:extLst>
                  <a:ext uri="{0D108BD9-81ED-4DB2-BD59-A6C34878D82A}">
                    <a16:rowId xmlns:a16="http://schemas.microsoft.com/office/drawing/2014/main" val="1987895386"/>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任务管理</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11/11</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包括线程配置和调度</a:t>
                      </a:r>
                    </a:p>
                  </a:txBody>
                  <a:tcPr/>
                </a:tc>
                <a:extLst>
                  <a:ext uri="{0D108BD9-81ED-4DB2-BD59-A6C34878D82A}">
                    <a16:rowId xmlns:a16="http://schemas.microsoft.com/office/drawing/2014/main" val="1525994918"/>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能力空间管理</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10/10</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包含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Capability</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派生、删除、撤销等测试</a:t>
                      </a:r>
                    </a:p>
                  </a:txBody>
                  <a:tcPr/>
                </a:tc>
                <a:extLst>
                  <a:ext uri="{0D108BD9-81ED-4DB2-BD59-A6C34878D82A}">
                    <a16:rowId xmlns:a16="http://schemas.microsoft.com/office/drawing/2014/main" val="3607157072"/>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地址空间管理</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6/6</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包含页表映射、物理内存映射等测试</a:t>
                      </a:r>
                    </a:p>
                  </a:txBody>
                  <a:tcPr/>
                </a:tc>
                <a:extLst>
                  <a:ext uri="{0D108BD9-81ED-4DB2-BD59-A6C34878D82A}">
                    <a16:rowId xmlns:a16="http://schemas.microsoft.com/office/drawing/2014/main" val="4271165819"/>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物理内存管理</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3/3</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包含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Untyped</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管理与 </a:t>
                      </a:r>
                      <a:r>
                        <a:rPr lang="en" altLang="zh-CN" sz="1200" dirty="0">
                          <a:latin typeface="Times New Roman" panose="02020603050405020304" pitchFamily="18" charset="0"/>
                          <a:ea typeface="SimSun" panose="02010600030101010101" pitchFamily="2" charset="-122"/>
                          <a:cs typeface="Times New Roman" panose="02020603050405020304" pitchFamily="18" charset="0"/>
                        </a:rPr>
                        <a:t>Retype</a:t>
                      </a:r>
                      <a:r>
                        <a:rPr lang="en" altLang="zh-CN" sz="1200" dirty="0">
                          <a:latin typeface="SimSun" panose="02010600030101010101" pitchFamily="2" charset="-122"/>
                          <a:ea typeface="SimSun" panose="02010600030101010101" pitchFamily="2" charset="-122"/>
                          <a:cs typeface="Times New Roman" panose="02020603050405020304" pitchFamily="18" charset="0"/>
                        </a:rPr>
                        <a:t> </a:t>
                      </a:r>
                      <a:r>
                        <a:rPr lang="zh-CN" altLang="en-US" sz="1200" dirty="0">
                          <a:latin typeface="SimSun" panose="02010600030101010101" pitchFamily="2" charset="-122"/>
                          <a:ea typeface="SimSun" panose="02010600030101010101" pitchFamily="2" charset="-122"/>
                          <a:cs typeface="Times New Roman" panose="02020603050405020304" pitchFamily="18" charset="0"/>
                        </a:rPr>
                        <a:t>接口测试</a:t>
                      </a:r>
                    </a:p>
                  </a:txBody>
                  <a:tcPr/>
                </a:tc>
                <a:extLst>
                  <a:ext uri="{0D108BD9-81ED-4DB2-BD59-A6C34878D82A}">
                    <a16:rowId xmlns:a16="http://schemas.microsoft.com/office/drawing/2014/main" val="2537870899"/>
                  </a:ext>
                </a:extLst>
              </a:tr>
              <a:tr h="370840">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其他</a:t>
                      </a:r>
                    </a:p>
                  </a:txBody>
                  <a:tcPr/>
                </a:tc>
                <a:tc>
                  <a:txBody>
                    <a:bodyPr/>
                    <a:lstStyle/>
                    <a:p>
                      <a:r>
                        <a:rPr lang="en-US" altLang="zh-CN" sz="1200" dirty="0">
                          <a:latin typeface="SimSun" panose="02010600030101010101" pitchFamily="2" charset="-122"/>
                          <a:ea typeface="SimSun" panose="02010600030101010101" pitchFamily="2" charset="-122"/>
                          <a:cs typeface="Times New Roman" panose="02020603050405020304" pitchFamily="18" charset="0"/>
                        </a:rPr>
                        <a:t>36/36</a:t>
                      </a:r>
                      <a:endParaRPr lang="zh-CN" altLang="en-US" sz="1200" dirty="0">
                        <a:latin typeface="SimSun" panose="02010600030101010101" pitchFamily="2" charset="-122"/>
                        <a:ea typeface="SimSun" panose="02010600030101010101" pitchFamily="2" charset="-122"/>
                        <a:cs typeface="Times New Roman" panose="02020603050405020304" pitchFamily="18" charset="0"/>
                      </a:endParaRPr>
                    </a:p>
                  </a:txBody>
                  <a:tcPr/>
                </a:tc>
                <a:tc>
                  <a:txBody>
                    <a:bodyPr/>
                    <a:lstStyle/>
                    <a:p>
                      <a:r>
                        <a:rPr lang="zh-CN" altLang="en-US" sz="1200" dirty="0">
                          <a:latin typeface="SimSun" panose="02010600030101010101" pitchFamily="2" charset="-122"/>
                          <a:ea typeface="SimSun" panose="02010600030101010101" pitchFamily="2" charset="-122"/>
                          <a:cs typeface="Times New Roman" panose="02020603050405020304" pitchFamily="18" charset="0"/>
                        </a:rPr>
                        <a:t>其他非单一功能测试</a:t>
                      </a:r>
                    </a:p>
                  </a:txBody>
                  <a:tcPr/>
                </a:tc>
                <a:extLst>
                  <a:ext uri="{0D108BD9-81ED-4DB2-BD59-A6C34878D82A}">
                    <a16:rowId xmlns:a16="http://schemas.microsoft.com/office/drawing/2014/main" val="865382951"/>
                  </a:ext>
                </a:extLst>
              </a:tr>
            </a:tbl>
          </a:graphicData>
        </a:graphic>
      </p:graphicFrame>
    </p:spTree>
    <p:extLst>
      <p:ext uri="{BB962C8B-B14F-4D97-AF65-F5344CB8AC3E}">
        <p14:creationId xmlns:p14="http://schemas.microsoft.com/office/powerpoint/2010/main" val="1350352429"/>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5326517" cy="4799345"/>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U-notification</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通过减少页表切换、内核调度相，比于传统通知机制，开销降低。</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多核场景下，传统通知机制由于依赖</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IPI</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唤醒接收端，且受限于内核临界区的串行访问，导致接收端必须等待发送端核心退出内核之后才能响应中断，造成了比单核更大的开销。</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纯中断模式能够保证较高的</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CPU</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利用率，但由于中断处理固有的上下文切换开销，导致平均延迟较高。</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纯轮询模式虽然实现了较低的延迟，但造成了严重的</a:t>
            </a: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CPU </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资源浪费。</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适应混合轮询机制通过动态调整轮询频率和中断触发阈值，在延迟和</a:t>
            </a: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 </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CPU </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利用率之间实现了最优平衡。</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系统评估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2" y="1013251"/>
            <a:ext cx="4520337"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2000" b="1" kern="0" dirty="0">
                <a:solidFill>
                  <a:schemeClr val="accent1"/>
                </a:solidFill>
                <a:latin typeface="+mn-ea"/>
                <a:ea typeface="+mn-ea"/>
                <a:sym typeface="Wingdings 3" panose="05040102010807070707" pitchFamily="18" charset="2"/>
              </a:rPr>
              <a:t>U-notification</a:t>
            </a:r>
            <a:r>
              <a:rPr lang="zh-CN" altLang="en-US" sz="2000" b="1" kern="0" dirty="0">
                <a:solidFill>
                  <a:schemeClr val="accent1"/>
                </a:solidFill>
                <a:latin typeface="+mn-ea"/>
                <a:ea typeface="+mn-ea"/>
                <a:sym typeface="Wingdings 3" panose="05040102010807070707" pitchFamily="18" charset="2"/>
              </a:rPr>
              <a:t>与自适应混合轮询</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5" name="图片 4">
            <a:extLst>
              <a:ext uri="{FF2B5EF4-FFF2-40B4-BE49-F238E27FC236}">
                <a16:creationId xmlns:a16="http://schemas.microsoft.com/office/drawing/2014/main" id="{66A9BF04-B35A-D842-9661-A9667026CC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839" y="1285128"/>
            <a:ext cx="5854700" cy="4394200"/>
          </a:xfrm>
          <a:prstGeom prst="rect">
            <a:avLst/>
          </a:prstGeom>
        </p:spPr>
      </p:pic>
    </p:spTree>
    <p:extLst>
      <p:ext uri="{BB962C8B-B14F-4D97-AF65-F5344CB8AC3E}">
        <p14:creationId xmlns:p14="http://schemas.microsoft.com/office/powerpoint/2010/main" val="462438694"/>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5544231" cy="5119433"/>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横向来看：随着并发度增加，异步系统调用的开销逐渐减少，这得益于多个请求对陷入内核开销的均摊。</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纵向比较：基于用户态中断的异步系统调用在低并发场景下与同步系统调用有较大差异，这是由于运行时中的软件调度带来的额外开销。而基于</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TAIC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的异步系统调用将任务调度和唤醒卸载到硬件，因此在低并发下性能有所提升，与同步系统调用相近（在多核下更优）。</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从单核与多核的角度比较：异步系统调用下，多核相比于单核有着更低的延迟，这是由于多核能够实现提交请求和处理请求的并行加速；但多核下的</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Trap</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频率在高并发场景下会略高于单核，这是由于内核独占一个</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CPU</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核心，负载压力较低，因此自适应轮询有更大的几率退化为中断模式。</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系统评估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2" y="1013251"/>
            <a:ext cx="4520337"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kern="0" dirty="0">
                <a:solidFill>
                  <a:schemeClr val="accent1"/>
                </a:solidFill>
                <a:latin typeface="+mn-ea"/>
                <a:ea typeface="+mn-ea"/>
                <a:sym typeface="Wingdings 3" panose="05040102010807070707" pitchFamily="18" charset="2"/>
              </a:rPr>
              <a:t>内存分配服务器</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4" name="图片 3">
            <a:extLst>
              <a:ext uri="{FF2B5EF4-FFF2-40B4-BE49-F238E27FC236}">
                <a16:creationId xmlns:a16="http://schemas.microsoft.com/office/drawing/2014/main" id="{002686D7-0F91-644D-9447-3C3E4039F7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5379" y="1540662"/>
            <a:ext cx="5922854" cy="3701784"/>
          </a:xfrm>
          <a:prstGeom prst="rect">
            <a:avLst/>
          </a:prstGeom>
        </p:spPr>
      </p:pic>
    </p:spTree>
    <p:extLst>
      <p:ext uri="{BB962C8B-B14F-4D97-AF65-F5344CB8AC3E}">
        <p14:creationId xmlns:p14="http://schemas.microsoft.com/office/powerpoint/2010/main" val="1385203552"/>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5555117" cy="4799345"/>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横向来看：随着并发度增加，异步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的开销逐渐减少，这得益于多个</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对</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U-notification</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开销的均摊。</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纵向比较：基于用户态中断的异步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在低并发场景下与同步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有较大差异，这是由于运行时中的软件调度带来的额外开销。而基于</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TAIC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将任务调度和唤醒卸载到硬件，因此在低并发下性能有所提升，与同步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相近（在多核下更有）。</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从单核与多核的角度比较：异步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下，多核相比于单核有着更低的延迟，这是由于多核能够实现提交请求和处理请求的并行加速；但多核下的</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Trap</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频率在高并发场景下会略高于单核，这是由于内核独占一个</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CPU</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核心，负载压力较低，因此自适应轮询有更大的几率退化为中断模式。</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系统评估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2" y="1013251"/>
            <a:ext cx="4520337"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kern="0" spc="100" dirty="0">
                <a:solidFill>
                  <a:schemeClr val="accent1"/>
                </a:solidFill>
                <a:latin typeface="+mn-ea"/>
                <a:ea typeface="+mn-ea"/>
                <a:sym typeface="Wingdings 3" panose="05040102010807070707" pitchFamily="18" charset="2"/>
              </a:rPr>
              <a:t>异步</a:t>
            </a:r>
            <a:r>
              <a:rPr lang="en-US" altLang="zh-CN" sz="2000" b="1" kern="0" spc="100" dirty="0">
                <a:solidFill>
                  <a:schemeClr val="accent1"/>
                </a:solidFill>
                <a:latin typeface="+mn-ea"/>
                <a:ea typeface="+mn-ea"/>
                <a:sym typeface="Wingdings 3" panose="05040102010807070707" pitchFamily="18" charset="2"/>
              </a:rPr>
              <a:t>IPC</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5" name="图片 4">
            <a:extLst>
              <a:ext uri="{FF2B5EF4-FFF2-40B4-BE49-F238E27FC236}">
                <a16:creationId xmlns:a16="http://schemas.microsoft.com/office/drawing/2014/main" id="{77519DB1-0DAC-684D-BB0F-852B2C188E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9429" y="1557005"/>
            <a:ext cx="6582271" cy="4113920"/>
          </a:xfrm>
          <a:prstGeom prst="rect">
            <a:avLst/>
          </a:prstGeom>
        </p:spPr>
      </p:pic>
    </p:spTree>
    <p:extLst>
      <p:ext uri="{BB962C8B-B14F-4D97-AF65-F5344CB8AC3E}">
        <p14:creationId xmlns:p14="http://schemas.microsoft.com/office/powerpoint/2010/main" val="401473232"/>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8742475" cy="958294"/>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使用真实世界的</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TCP</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服务器来测试</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ReL4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的性能表现。</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R="0" lvl="0" algn="just" defTabSz="914400" eaLnBrk="1" fontAlgn="auto" latinLnBrk="0" hangingPunct="1">
              <a:lnSpc>
                <a:spcPct val="130000"/>
              </a:lnSpc>
              <a:spcBef>
                <a:spcPts val="0"/>
              </a:spcBef>
              <a:spcAft>
                <a:spcPts val="0"/>
              </a:spcAft>
              <a:buClrTx/>
              <a:buSzTx/>
              <a:tabLst/>
              <a:defRPr/>
            </a:pP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系统评估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2" y="1013251"/>
            <a:ext cx="4520337"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sz="2000" b="1" kern="0" dirty="0">
                <a:solidFill>
                  <a:schemeClr val="accent1"/>
                </a:solidFill>
                <a:latin typeface="+mn-ea"/>
                <a:ea typeface="+mn-ea"/>
                <a:sym typeface="Wingdings 3" panose="05040102010807070707" pitchFamily="18" charset="2"/>
              </a:rPr>
              <a:t>TCP</a:t>
            </a:r>
            <a:r>
              <a:rPr lang="zh-CN" altLang="en-US" sz="2000" b="1" kern="0" dirty="0">
                <a:solidFill>
                  <a:schemeClr val="accent1"/>
                </a:solidFill>
                <a:latin typeface="+mn-ea"/>
                <a:ea typeface="+mn-ea"/>
                <a:sym typeface="Wingdings 3" panose="05040102010807070707" pitchFamily="18" charset="2"/>
              </a:rPr>
              <a:t>服务器</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5" name="图片 4">
            <a:extLst>
              <a:ext uri="{FF2B5EF4-FFF2-40B4-BE49-F238E27FC236}">
                <a16:creationId xmlns:a16="http://schemas.microsoft.com/office/drawing/2014/main" id="{AFD0B0E0-1904-9445-999A-A139B5306F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399" y="3317449"/>
            <a:ext cx="5524500" cy="2527300"/>
          </a:xfrm>
          <a:prstGeom prst="rect">
            <a:avLst/>
          </a:prstGeom>
        </p:spPr>
      </p:pic>
      <p:pic>
        <p:nvPicPr>
          <p:cNvPr id="7" name="图片 6">
            <a:extLst>
              <a:ext uri="{FF2B5EF4-FFF2-40B4-BE49-F238E27FC236}">
                <a16:creationId xmlns:a16="http://schemas.microsoft.com/office/drawing/2014/main" id="{FB3A91FA-702E-0345-A372-EE0403A7E8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51899" y="3155474"/>
            <a:ext cx="5686392" cy="2843196"/>
          </a:xfrm>
          <a:prstGeom prst="rect">
            <a:avLst/>
          </a:prstGeom>
        </p:spPr>
      </p:pic>
    </p:spTree>
    <p:extLst>
      <p:ext uri="{BB962C8B-B14F-4D97-AF65-F5344CB8AC3E}">
        <p14:creationId xmlns:p14="http://schemas.microsoft.com/office/powerpoint/2010/main" val="3153782597"/>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8742475" cy="2558732"/>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当前局限</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低并发场景下性能略有不足</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硬件依赖性</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未来工作</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硬件加速异步运行时</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更智能的自适应策略。</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R="0" lvl="0" algn="just" defTabSz="914400" eaLnBrk="1" fontAlgn="auto" latinLnBrk="0" hangingPunct="1">
              <a:lnSpc>
                <a:spcPct val="130000"/>
              </a:lnSpc>
              <a:spcBef>
                <a:spcPts val="0"/>
              </a:spcBef>
              <a:spcAft>
                <a:spcPts val="0"/>
              </a:spcAft>
              <a:buClrTx/>
              <a:buSzTx/>
              <a:tabLst/>
              <a:defRPr/>
            </a:pP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zh-CN" altLang="en-US" dirty="0"/>
              <a:t>总结与展望</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2" y="1013251"/>
            <a:ext cx="4520337"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100" normalizeH="0" baseline="0" noProof="0" dirty="0">
                <a:ln>
                  <a:noFill/>
                </a:ln>
                <a:solidFill>
                  <a:schemeClr val="accent1"/>
                </a:solidFill>
                <a:effectLst/>
                <a:uLnTx/>
                <a:uFillTx/>
                <a:latin typeface="+mn-ea"/>
                <a:ea typeface="+mn-ea"/>
                <a:cs typeface="+mn-cs"/>
                <a:sym typeface="Wingdings 3" panose="05040102010807070707" pitchFamily="18" charset="2"/>
              </a:rPr>
              <a:t>总结与展望</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spTree>
    <p:extLst>
      <p:ext uri="{BB962C8B-B14F-4D97-AF65-F5344CB8AC3E}">
        <p14:creationId xmlns:p14="http://schemas.microsoft.com/office/powerpoint/2010/main" val="2059906926"/>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a:extLst>
              <a:ext uri="{FF2B5EF4-FFF2-40B4-BE49-F238E27FC236}">
                <a16:creationId xmlns:a16="http://schemas.microsoft.com/office/drawing/2014/main" id="{234987F0-E0CB-448B-93C2-1AED92645BA7}"/>
              </a:ext>
            </a:extLst>
          </p:cNvPr>
          <p:cNvSpPr/>
          <p:nvPr/>
        </p:nvSpPr>
        <p:spPr bwMode="auto">
          <a:xfrm>
            <a:off x="3262558" y="112345"/>
            <a:ext cx="952500" cy="1446212"/>
          </a:xfrm>
          <a:prstGeom prst="rect">
            <a:avLst/>
          </a:prstGeom>
        </p:spPr>
        <p:txBody>
          <a:bodyPr>
            <a:spAutoFit/>
          </a:bodyPr>
          <a:lstStyle/>
          <a:p>
            <a:pPr eaLnBrk="1" fontAlgn="auto" hangingPunct="1">
              <a:spcBef>
                <a:spcPts val="0"/>
              </a:spcBef>
              <a:spcAft>
                <a:spcPts val="0"/>
              </a:spcAft>
              <a:defRPr/>
            </a:pPr>
            <a:endParaRPr lang="zh-CN" altLang="en-US" sz="8800" dirty="0">
              <a:solidFill>
                <a:schemeClr val="tx1">
                  <a:lumMod val="65000"/>
                  <a:lumOff val="35000"/>
                </a:schemeClr>
              </a:solidFill>
              <a:latin typeface="+mn-ea"/>
              <a:ea typeface="+mn-ea"/>
              <a:cs typeface="+mn-ea"/>
              <a:sym typeface="+mn-lt"/>
            </a:endParaRPr>
          </a:p>
        </p:txBody>
      </p:sp>
      <p:sp>
        <p:nvSpPr>
          <p:cNvPr id="68" name="文本框 67">
            <a:extLst>
              <a:ext uri="{FF2B5EF4-FFF2-40B4-BE49-F238E27FC236}">
                <a16:creationId xmlns:a16="http://schemas.microsoft.com/office/drawing/2014/main" id="{B7792EE0-0A94-4B1A-89B0-B8AEF3BFFF8B}"/>
              </a:ext>
            </a:extLst>
          </p:cNvPr>
          <p:cNvSpPr txBox="1"/>
          <p:nvPr/>
        </p:nvSpPr>
        <p:spPr bwMode="auto">
          <a:xfrm>
            <a:off x="5335437" y="844409"/>
            <a:ext cx="861774" cy="5243358"/>
          </a:xfrm>
          <a:prstGeom prst="rect">
            <a:avLst/>
          </a:prstGeom>
          <a:noFill/>
        </p:spPr>
        <p:txBody>
          <a:bodyPr vert="eaVert" wrap="none">
            <a:spAutoFit/>
          </a:bodyPr>
          <a:lstStyle/>
          <a:p>
            <a:pPr algn="ctr" eaLnBrk="1" fontAlgn="auto" hangingPunct="1">
              <a:spcBef>
                <a:spcPts val="0"/>
              </a:spcBef>
              <a:spcAft>
                <a:spcPts val="0"/>
              </a:spcAft>
              <a:defRPr/>
            </a:pPr>
            <a:r>
              <a:rPr lang="zh-CN" altLang="en-US" sz="4400" b="1" spc="200" dirty="0">
                <a:solidFill>
                  <a:schemeClr val="tx2"/>
                </a:solidFill>
                <a:latin typeface="+mn-lt"/>
                <a:ea typeface="+mn-ea"/>
                <a:cs typeface="+mn-ea"/>
                <a:sym typeface="+mn-lt"/>
              </a:rPr>
              <a:t>目录 </a:t>
            </a:r>
            <a:r>
              <a:rPr lang="en-US" altLang="zh-CN" sz="4400" b="1" spc="200" dirty="0">
                <a:solidFill>
                  <a:schemeClr val="tx2"/>
                </a:solidFill>
                <a:latin typeface="+mn-ea"/>
                <a:ea typeface="+mn-ea"/>
                <a:cs typeface="+mn-ea"/>
                <a:sym typeface="+mn-lt"/>
              </a:rPr>
              <a:t>|</a:t>
            </a:r>
            <a:r>
              <a:rPr lang="en-US" altLang="zh-CN" sz="4400" b="1" spc="200" dirty="0">
                <a:solidFill>
                  <a:schemeClr val="tx2"/>
                </a:solidFill>
                <a:latin typeface="+mn-lt"/>
                <a:ea typeface="+mn-ea"/>
                <a:cs typeface="+mn-ea"/>
                <a:sym typeface="+mn-lt"/>
              </a:rPr>
              <a:t> </a:t>
            </a:r>
            <a:r>
              <a:rPr lang="en-US" altLang="zh-CN" sz="4400" b="1" spc="200" dirty="0">
                <a:latin typeface="+mn-lt"/>
                <a:ea typeface="+mn-ea"/>
                <a:cs typeface="+mn-ea"/>
                <a:sym typeface="+mn-lt"/>
              </a:rPr>
              <a:t>CONTENTS</a:t>
            </a:r>
          </a:p>
        </p:txBody>
      </p:sp>
      <p:grpSp>
        <p:nvGrpSpPr>
          <p:cNvPr id="2" name="组合 1"/>
          <p:cNvGrpSpPr/>
          <p:nvPr/>
        </p:nvGrpSpPr>
        <p:grpSpPr>
          <a:xfrm>
            <a:off x="7186728" y="1486204"/>
            <a:ext cx="4110746" cy="3729893"/>
            <a:chOff x="6597449" y="1148208"/>
            <a:chExt cx="4110746" cy="3729893"/>
          </a:xfrm>
        </p:grpSpPr>
        <p:grpSp>
          <p:nvGrpSpPr>
            <p:cNvPr id="3" name="组合 2"/>
            <p:cNvGrpSpPr/>
            <p:nvPr/>
          </p:nvGrpSpPr>
          <p:grpSpPr>
            <a:xfrm>
              <a:off x="6597449" y="1148208"/>
              <a:ext cx="4110746" cy="620713"/>
              <a:chOff x="5855427" y="1647453"/>
              <a:chExt cx="4110746" cy="620713"/>
            </a:xfrm>
          </p:grpSpPr>
          <p:sp>
            <p:nvSpPr>
              <p:cNvPr id="5" name="文本框 4">
                <a:extLst>
                  <a:ext uri="{FF2B5EF4-FFF2-40B4-BE49-F238E27FC236}">
                    <a16:creationId xmlns:a16="http://schemas.microsoft.com/office/drawing/2014/main" id="{41B256AE-680D-4CCC-B51F-B69BF45F0365}"/>
                  </a:ext>
                </a:extLst>
              </p:cNvPr>
              <p:cNvSpPr txBox="1"/>
              <p:nvPr/>
            </p:nvSpPr>
            <p:spPr>
              <a:xfrm>
                <a:off x="6549853" y="1696200"/>
                <a:ext cx="3416320" cy="523220"/>
              </a:xfrm>
              <a:prstGeom prst="rect">
                <a:avLst/>
              </a:prstGeom>
              <a:noFill/>
            </p:spPr>
            <p:txBody>
              <a:bodyPr wrap="none">
                <a:spAutoFit/>
              </a:bodyPr>
              <a:lstStyle/>
              <a:p>
                <a:pPr eaLnBrk="1" fontAlgn="auto" hangingPunct="1">
                  <a:spcBef>
                    <a:spcPts val="0"/>
                  </a:spcBef>
                  <a:spcAft>
                    <a:spcPts val="0"/>
                  </a:spcAft>
                  <a:defRPr/>
                </a:pPr>
                <a:r>
                  <a:rPr lang="zh-CN" altLang="en-US" sz="2800" b="1" dirty="0">
                    <a:sym typeface="+mn-lt"/>
                  </a:rPr>
                  <a:t>问题背景与研究内容</a:t>
                </a:r>
              </a:p>
            </p:txBody>
          </p:sp>
          <p:sp>
            <p:nvSpPr>
              <p:cNvPr id="33" name="椭圆 32">
                <a:extLst>
                  <a:ext uri="{FF2B5EF4-FFF2-40B4-BE49-F238E27FC236}">
                    <a16:creationId xmlns:a16="http://schemas.microsoft.com/office/drawing/2014/main" id="{4CD969C8-E62F-446D-85AA-293C5C9F7396}"/>
                  </a:ext>
                </a:extLst>
              </p:cNvPr>
              <p:cNvSpPr/>
              <p:nvPr/>
            </p:nvSpPr>
            <p:spPr>
              <a:xfrm>
                <a:off x="5855427" y="1647453"/>
                <a:ext cx="620712" cy="6207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3200" b="1" dirty="0">
                    <a:latin typeface="Century Gothic" panose="020B0502020202020204" pitchFamily="34" charset="0"/>
                    <a:ea typeface="微软雅黑" panose="020B0503020204020204" pitchFamily="34" charset="-122"/>
                  </a:rPr>
                  <a:t>1</a:t>
                </a:r>
                <a:endParaRPr lang="zh-CN" altLang="en-US" sz="3200" b="1" dirty="0">
                  <a:latin typeface="Century Gothic" panose="020B0502020202020204" pitchFamily="34" charset="0"/>
                  <a:ea typeface="微软雅黑" panose="020B0503020204020204" pitchFamily="34" charset="-122"/>
                </a:endParaRPr>
              </a:p>
            </p:txBody>
          </p:sp>
        </p:grpSp>
        <p:grpSp>
          <p:nvGrpSpPr>
            <p:cNvPr id="71" name="组合 70"/>
            <p:cNvGrpSpPr/>
            <p:nvPr/>
          </p:nvGrpSpPr>
          <p:grpSpPr>
            <a:xfrm>
              <a:off x="6597449" y="2185044"/>
              <a:ext cx="3471148" cy="620713"/>
              <a:chOff x="5855427" y="1647453"/>
              <a:chExt cx="3471148" cy="620713"/>
            </a:xfrm>
          </p:grpSpPr>
          <p:sp>
            <p:nvSpPr>
              <p:cNvPr id="72" name="文本框 71">
                <a:extLst>
                  <a:ext uri="{FF2B5EF4-FFF2-40B4-BE49-F238E27FC236}">
                    <a16:creationId xmlns:a16="http://schemas.microsoft.com/office/drawing/2014/main" id="{41B256AE-680D-4CCC-B51F-B69BF45F0365}"/>
                  </a:ext>
                </a:extLst>
              </p:cNvPr>
              <p:cNvSpPr txBox="1"/>
              <p:nvPr/>
            </p:nvSpPr>
            <p:spPr>
              <a:xfrm>
                <a:off x="6549853" y="1696200"/>
                <a:ext cx="2776722" cy="523220"/>
              </a:xfrm>
              <a:prstGeom prst="rect">
                <a:avLst/>
              </a:prstGeom>
              <a:noFill/>
            </p:spPr>
            <p:txBody>
              <a:bodyPr wrap="none">
                <a:spAutoFit/>
              </a:bodyPr>
              <a:lstStyle/>
              <a:p>
                <a:pPr eaLnBrk="1" fontAlgn="auto" hangingPunct="1">
                  <a:spcBef>
                    <a:spcPts val="0"/>
                  </a:spcBef>
                  <a:spcAft>
                    <a:spcPts val="0"/>
                  </a:spcAft>
                  <a:defRPr/>
                </a:pPr>
                <a:r>
                  <a:rPr lang="en-US" altLang="zh-CN" sz="2800" b="1" dirty="0">
                    <a:sym typeface="+mn-lt"/>
                  </a:rPr>
                  <a:t>ReL4</a:t>
                </a:r>
                <a:r>
                  <a:rPr lang="zh-CN" altLang="en-US" sz="2800" b="1" dirty="0">
                    <a:sym typeface="+mn-lt"/>
                  </a:rPr>
                  <a:t>设计与实现</a:t>
                </a:r>
              </a:p>
            </p:txBody>
          </p:sp>
          <p:sp>
            <p:nvSpPr>
              <p:cNvPr id="73" name="椭圆 72">
                <a:extLst>
                  <a:ext uri="{FF2B5EF4-FFF2-40B4-BE49-F238E27FC236}">
                    <a16:creationId xmlns:a16="http://schemas.microsoft.com/office/drawing/2014/main" id="{4CD969C8-E62F-446D-85AA-293C5C9F7396}"/>
                  </a:ext>
                </a:extLst>
              </p:cNvPr>
              <p:cNvSpPr/>
              <p:nvPr/>
            </p:nvSpPr>
            <p:spPr>
              <a:xfrm>
                <a:off x="5855427" y="1647453"/>
                <a:ext cx="620712" cy="6207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3200" b="1" dirty="0">
                    <a:latin typeface="Century Gothic" panose="020B0502020202020204" pitchFamily="34" charset="0"/>
                    <a:ea typeface="微软雅黑" panose="020B0503020204020204" pitchFamily="34" charset="-122"/>
                  </a:rPr>
                  <a:t>2</a:t>
                </a:r>
                <a:endParaRPr lang="zh-CN" altLang="en-US" sz="3200" b="1" dirty="0">
                  <a:latin typeface="Century Gothic" panose="020B0502020202020204" pitchFamily="34" charset="0"/>
                  <a:ea typeface="微软雅黑" panose="020B0503020204020204" pitchFamily="34" charset="-122"/>
                </a:endParaRPr>
              </a:p>
            </p:txBody>
          </p:sp>
        </p:grpSp>
        <p:grpSp>
          <p:nvGrpSpPr>
            <p:cNvPr id="75" name="组合 74"/>
            <p:cNvGrpSpPr/>
            <p:nvPr/>
          </p:nvGrpSpPr>
          <p:grpSpPr>
            <a:xfrm>
              <a:off x="6597449" y="3221216"/>
              <a:ext cx="2315383" cy="620713"/>
              <a:chOff x="5855427" y="1647453"/>
              <a:chExt cx="2315383" cy="620713"/>
            </a:xfrm>
          </p:grpSpPr>
          <p:sp>
            <p:nvSpPr>
              <p:cNvPr id="76" name="文本框 75">
                <a:extLst>
                  <a:ext uri="{FF2B5EF4-FFF2-40B4-BE49-F238E27FC236}">
                    <a16:creationId xmlns:a16="http://schemas.microsoft.com/office/drawing/2014/main" id="{41B256AE-680D-4CCC-B51F-B69BF45F0365}"/>
                  </a:ext>
                </a:extLst>
              </p:cNvPr>
              <p:cNvSpPr txBox="1"/>
              <p:nvPr/>
            </p:nvSpPr>
            <p:spPr>
              <a:xfrm>
                <a:off x="6549853" y="1696200"/>
                <a:ext cx="1620957" cy="523220"/>
              </a:xfrm>
              <a:prstGeom prst="rect">
                <a:avLst/>
              </a:prstGeom>
              <a:noFill/>
            </p:spPr>
            <p:txBody>
              <a:bodyPr wrap="none">
                <a:spAutoFit/>
              </a:bodyPr>
              <a:lstStyle/>
              <a:p>
                <a:pPr eaLnBrk="1" fontAlgn="auto" hangingPunct="1">
                  <a:spcBef>
                    <a:spcPts val="0"/>
                  </a:spcBef>
                  <a:spcAft>
                    <a:spcPts val="0"/>
                  </a:spcAft>
                  <a:defRPr/>
                </a:pPr>
                <a:r>
                  <a:rPr lang="zh-CN" altLang="en-US" sz="2800" b="1" dirty="0">
                    <a:sym typeface="+mn-lt"/>
                  </a:rPr>
                  <a:t>系统评估</a:t>
                </a:r>
              </a:p>
            </p:txBody>
          </p:sp>
          <p:sp>
            <p:nvSpPr>
              <p:cNvPr id="77" name="椭圆 76">
                <a:extLst>
                  <a:ext uri="{FF2B5EF4-FFF2-40B4-BE49-F238E27FC236}">
                    <a16:creationId xmlns:a16="http://schemas.microsoft.com/office/drawing/2014/main" id="{4CD969C8-E62F-446D-85AA-293C5C9F7396}"/>
                  </a:ext>
                </a:extLst>
              </p:cNvPr>
              <p:cNvSpPr/>
              <p:nvPr/>
            </p:nvSpPr>
            <p:spPr>
              <a:xfrm>
                <a:off x="5855427" y="1647453"/>
                <a:ext cx="620712" cy="6207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3200" b="1" dirty="0">
                    <a:latin typeface="Century Gothic" panose="020B0502020202020204" pitchFamily="34" charset="0"/>
                    <a:ea typeface="微软雅黑" panose="020B0503020204020204" pitchFamily="34" charset="-122"/>
                  </a:rPr>
                  <a:t>3</a:t>
                </a:r>
                <a:endParaRPr lang="zh-CN" altLang="en-US" sz="3200" b="1" dirty="0">
                  <a:latin typeface="Century Gothic" panose="020B0502020202020204" pitchFamily="34" charset="0"/>
                  <a:ea typeface="微软雅黑" panose="020B0503020204020204" pitchFamily="34" charset="-122"/>
                </a:endParaRPr>
              </a:p>
            </p:txBody>
          </p:sp>
        </p:grpSp>
        <p:grpSp>
          <p:nvGrpSpPr>
            <p:cNvPr id="79" name="组合 78"/>
            <p:cNvGrpSpPr/>
            <p:nvPr/>
          </p:nvGrpSpPr>
          <p:grpSpPr>
            <a:xfrm>
              <a:off x="6597449" y="4257388"/>
              <a:ext cx="2674455" cy="620713"/>
              <a:chOff x="5855427" y="1647453"/>
              <a:chExt cx="2674455" cy="620713"/>
            </a:xfrm>
          </p:grpSpPr>
          <p:sp>
            <p:nvSpPr>
              <p:cNvPr id="80" name="文本框 79">
                <a:extLst>
                  <a:ext uri="{FF2B5EF4-FFF2-40B4-BE49-F238E27FC236}">
                    <a16:creationId xmlns:a16="http://schemas.microsoft.com/office/drawing/2014/main" id="{41B256AE-680D-4CCC-B51F-B69BF45F0365}"/>
                  </a:ext>
                </a:extLst>
              </p:cNvPr>
              <p:cNvSpPr txBox="1"/>
              <p:nvPr/>
            </p:nvSpPr>
            <p:spPr>
              <a:xfrm>
                <a:off x="6549853" y="1696200"/>
                <a:ext cx="1980029" cy="523220"/>
              </a:xfrm>
              <a:prstGeom prst="rect">
                <a:avLst/>
              </a:prstGeom>
              <a:noFill/>
            </p:spPr>
            <p:txBody>
              <a:bodyPr wrap="none">
                <a:spAutoFit/>
              </a:bodyPr>
              <a:lstStyle/>
              <a:p>
                <a:pPr eaLnBrk="1" fontAlgn="auto" hangingPunct="1">
                  <a:spcBef>
                    <a:spcPts val="0"/>
                  </a:spcBef>
                  <a:spcAft>
                    <a:spcPts val="0"/>
                  </a:spcAft>
                  <a:defRPr/>
                </a:pPr>
                <a:r>
                  <a:rPr lang="zh-CN" altLang="en-US" sz="2800" b="1" dirty="0">
                    <a:sym typeface="+mn-lt"/>
                  </a:rPr>
                  <a:t>总结与展望</a:t>
                </a:r>
              </a:p>
            </p:txBody>
          </p:sp>
          <p:sp>
            <p:nvSpPr>
              <p:cNvPr id="81" name="椭圆 80">
                <a:extLst>
                  <a:ext uri="{FF2B5EF4-FFF2-40B4-BE49-F238E27FC236}">
                    <a16:creationId xmlns:a16="http://schemas.microsoft.com/office/drawing/2014/main" id="{4CD969C8-E62F-446D-85AA-293C5C9F7396}"/>
                  </a:ext>
                </a:extLst>
              </p:cNvPr>
              <p:cNvSpPr/>
              <p:nvPr/>
            </p:nvSpPr>
            <p:spPr>
              <a:xfrm>
                <a:off x="5855427" y="1647453"/>
                <a:ext cx="620712" cy="6207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altLang="zh-CN" sz="3200" b="1" dirty="0">
                    <a:latin typeface="Century Gothic" panose="020B0502020202020204" pitchFamily="34" charset="0"/>
                    <a:ea typeface="微软雅黑" panose="020B0503020204020204" pitchFamily="34" charset="-122"/>
                  </a:rPr>
                  <a:t>4</a:t>
                </a:r>
                <a:endParaRPr lang="zh-CN" altLang="en-US" sz="3200" b="1" dirty="0">
                  <a:latin typeface="Century Gothic" panose="020B0502020202020204" pitchFamily="34" charset="0"/>
                  <a:ea typeface="微软雅黑" panose="020B0503020204020204" pitchFamily="34" charset="-122"/>
                </a:endParaRPr>
              </a:p>
            </p:txBody>
          </p:sp>
        </p:grpSp>
      </p:gr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11306175" cy="2238644"/>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随着软件生态的发展，具有最小化、模块化、安全性等特点的微内核已经广泛应用于工控、嵌入式等场景</a:t>
            </a:r>
            <a:r>
              <a:rPr lang="zh-CN" altLang="en-US" sz="1600" kern="0" spc="100" dirty="0">
                <a:solidFill>
                  <a:srgbClr val="000000">
                    <a:lumMod val="75000"/>
                    <a:lumOff val="25000"/>
                  </a:srgbClr>
                </a:solidFill>
                <a:latin typeface="+mn-ea"/>
                <a:ea typeface="+mn-ea"/>
              </a:rPr>
              <a:t>，</a:t>
            </a:r>
            <a:endParaRPr lang="en-US" altLang="zh-CN" sz="1600" kern="0" spc="100" dirty="0">
              <a:solidFill>
                <a:srgbClr val="000000">
                  <a:lumMod val="75000"/>
                  <a:lumOff val="25000"/>
                </a:srgbClr>
              </a:solidFill>
              <a:latin typeface="+mn-ea"/>
              <a:ea typeface="+mn-ea"/>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最小化：内核仅仅包含构建系统所需的最小服务子集，适用于嵌入式等资源受限等场景。</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模块化：所有额外的系统服务，如设备驱动、文件系统等，都以用户态服务程序提供，具有良好地模块化特性。</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安全性：</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内核代码精简，减少了内核态的攻击面。</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742950" lvl="1" indent="-285750" algn="just" eaLnBrk="1" fontAlgn="auto" hangingPunct="1">
              <a:lnSpc>
                <a:spcPct val="130000"/>
              </a:lnSpc>
              <a:spcBef>
                <a:spcPts val="0"/>
              </a:spcBef>
              <a:spcAft>
                <a:spcPts val="0"/>
              </a:spcAft>
              <a:buFont typeface="Arial" panose="020B0604020202020204" pitchFamily="34" charset="0"/>
              <a:buChar char="•"/>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使用</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Capability</a:t>
            </a: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机制进行最小粒度授权，减少权限攻击渠道。</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Times New Roman" panose="02020603050405020304" pitchFamily="18" charset="0"/>
              <a:ea typeface="SimSun" panose="02010600030101010101" pitchFamily="2" charset="-122"/>
              <a:cs typeface="Times New Roman" panose="02020603050405020304" pitchFamily="18" charset="0"/>
            </a:endParaRPr>
          </a:p>
        </p:txBody>
      </p:sp>
      <p:sp>
        <p:nvSpPr>
          <p:cNvPr id="2" name="标题 1"/>
          <p:cNvSpPr>
            <a:spLocks noGrp="1"/>
          </p:cNvSpPr>
          <p:nvPr>
            <p:ph type="title"/>
          </p:nvPr>
        </p:nvSpPr>
        <p:spPr/>
        <p:txBody>
          <a:bodyPr/>
          <a:lstStyle/>
          <a:p>
            <a:r>
              <a:rPr lang="zh-CN" altLang="en-US" dirty="0"/>
              <a:t>问题背景与研究内容</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kern="0" dirty="0">
                <a:solidFill>
                  <a:schemeClr val="accent1"/>
                </a:solidFill>
                <a:latin typeface="+mn-ea"/>
                <a:ea typeface="+mn-ea"/>
              </a:rPr>
              <a:t>研究背景</a:t>
            </a: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4" name="图片 3">
            <a:extLst>
              <a:ext uri="{FF2B5EF4-FFF2-40B4-BE49-F238E27FC236}">
                <a16:creationId xmlns:a16="http://schemas.microsoft.com/office/drawing/2014/main" id="{3EAD73F5-F170-4ECD-8214-54AF6DF28108}"/>
              </a:ext>
            </a:extLst>
          </p:cNvPr>
          <p:cNvPicPr>
            <a:picLocks noChangeAspect="1"/>
          </p:cNvPicPr>
          <p:nvPr/>
        </p:nvPicPr>
        <p:blipFill>
          <a:blip r:embed="rId3"/>
          <a:stretch>
            <a:fillRect/>
          </a:stretch>
        </p:blipFill>
        <p:spPr>
          <a:xfrm>
            <a:off x="2378851" y="3429000"/>
            <a:ext cx="7434296" cy="2775628"/>
          </a:xfrm>
          <a:prstGeom prst="rect">
            <a:avLst/>
          </a:prstGeom>
        </p:spPr>
      </p:pic>
    </p:spTree>
    <p:extLst>
      <p:ext uri="{BB962C8B-B14F-4D97-AF65-F5344CB8AC3E}">
        <p14:creationId xmlns:p14="http://schemas.microsoft.com/office/powerpoint/2010/main" val="4175051981"/>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11306175" cy="1932728"/>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现代</a:t>
            </a: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微内核将大部分的内核功能模块和驱动移到用户态，应用程序通过同步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请求其服务，使用异步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（通知机制）进行同步</a:t>
            </a:r>
            <a:r>
              <a:rPr lang="zh-CN" altLang="en-US" sz="1600" kern="0" spc="100" dirty="0">
                <a:solidFill>
                  <a:srgbClr val="000000">
                    <a:lumMod val="75000"/>
                    <a:lumOff val="25000"/>
                  </a:srgbClr>
                </a:solidFill>
                <a:latin typeface="+mn-ea"/>
                <a:ea typeface="+mn-ea"/>
              </a:rPr>
              <a:t>。</a:t>
            </a:r>
            <a:endParaRPr lang="en-US" altLang="zh-CN" sz="1600" kern="0" spc="100" dirty="0">
              <a:solidFill>
                <a:srgbClr val="000000">
                  <a:lumMod val="75000"/>
                  <a:lumOff val="25000"/>
                </a:srgbClr>
              </a:solidFill>
              <a:latin typeface="+mn-ea"/>
              <a:ea typeface="+mn-ea"/>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内核同时支持同步</a:t>
            </a:r>
            <a:r>
              <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与异步通知机制，违反</a:t>
            </a:r>
            <a:r>
              <a:rPr lang="zh-CN" altLang="en-US" sz="1600" b="1" kern="0" spc="100" dirty="0">
                <a:solidFill>
                  <a:srgbClr val="000000">
                    <a:lumMod val="75000"/>
                    <a:lumOff val="25000"/>
                  </a:srgbClr>
                </a:solidFill>
                <a:latin typeface="SimSun" panose="02010600030101010101" pitchFamily="2" charset="-122"/>
                <a:ea typeface="SimSun" panose="02010600030101010101" pitchFamily="2" charset="-122"/>
              </a:rPr>
              <a:t>内核最小化原则</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通知机制依赖内核转发，造成大量</a:t>
            </a:r>
            <a:r>
              <a:rPr kumimoji="0" lang="zh-CN" altLang="en-US" sz="1600" b="1"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特权级切换</a:t>
            </a: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系统调用和同步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导致无关请求</a:t>
            </a:r>
            <a:r>
              <a:rPr lang="zh-CN" altLang="en-US" sz="1600" b="1" kern="0" spc="100" dirty="0">
                <a:solidFill>
                  <a:srgbClr val="000000">
                    <a:lumMod val="75000"/>
                    <a:lumOff val="25000"/>
                  </a:srgbClr>
                </a:solidFill>
                <a:latin typeface="SimSun" panose="02010600030101010101" pitchFamily="2" charset="-122"/>
                <a:ea typeface="SimSun" panose="02010600030101010101" pitchFamily="2" charset="-122"/>
              </a:rPr>
              <a:t>顺序执行</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，无法充分利用硬件资源。</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zh-CN" altLang="en-US" dirty="0"/>
              <a:t>问题背景与研究内容</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微内核的挑战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graphicFrame>
        <p:nvGraphicFramePr>
          <p:cNvPr id="5" name="表格 5">
            <a:extLst>
              <a:ext uri="{FF2B5EF4-FFF2-40B4-BE49-F238E27FC236}">
                <a16:creationId xmlns:a16="http://schemas.microsoft.com/office/drawing/2014/main" id="{7730F16D-E4CB-E645-9E07-34AB135FF499}"/>
              </a:ext>
            </a:extLst>
          </p:cNvPr>
          <p:cNvGraphicFramePr>
            <a:graphicFrameLocks noGrp="1"/>
          </p:cNvGraphicFramePr>
          <p:nvPr>
            <p:extLst>
              <p:ext uri="{D42A27DB-BD31-4B8C-83A1-F6EECF244321}">
                <p14:modId xmlns:p14="http://schemas.microsoft.com/office/powerpoint/2010/main" val="3829152771"/>
              </p:ext>
            </p:extLst>
          </p:nvPr>
        </p:nvGraphicFramePr>
        <p:xfrm>
          <a:off x="541539" y="3649314"/>
          <a:ext cx="4063118" cy="2225040"/>
        </p:xfrm>
        <a:graphic>
          <a:graphicData uri="http://schemas.openxmlformats.org/drawingml/2006/table">
            <a:tbl>
              <a:tblPr firstRow="1" bandRow="1">
                <a:tableStyleId>{5C22544A-7EE6-4342-B048-85BDC9FD1C3A}</a:tableStyleId>
              </a:tblPr>
              <a:tblGrid>
                <a:gridCol w="2031559">
                  <a:extLst>
                    <a:ext uri="{9D8B030D-6E8A-4147-A177-3AD203B41FA5}">
                      <a16:colId xmlns:a16="http://schemas.microsoft.com/office/drawing/2014/main" val="3531717388"/>
                    </a:ext>
                  </a:extLst>
                </a:gridCol>
                <a:gridCol w="2031559">
                  <a:extLst>
                    <a:ext uri="{9D8B030D-6E8A-4147-A177-3AD203B41FA5}">
                      <a16:colId xmlns:a16="http://schemas.microsoft.com/office/drawing/2014/main" val="136011280"/>
                    </a:ext>
                  </a:extLst>
                </a:gridCol>
              </a:tblGrid>
              <a:tr h="370840">
                <a:tc>
                  <a:txBody>
                    <a:bodyPr/>
                    <a:lstStyle/>
                    <a:p>
                      <a:r>
                        <a:rPr lang="zh-CN" altLang="en-US" sz="1400" dirty="0">
                          <a:latin typeface="SimSun" panose="02010600030101010101" pitchFamily="2" charset="-122"/>
                          <a:ea typeface="SimSun" panose="02010600030101010101" pitchFamily="2" charset="-122"/>
                        </a:rPr>
                        <a:t>操作</a:t>
                      </a:r>
                    </a:p>
                  </a:txBody>
                  <a:tcPr/>
                </a:tc>
                <a:tc>
                  <a:txBody>
                    <a:bodyPr/>
                    <a:lstStyle/>
                    <a:p>
                      <a:r>
                        <a:rPr lang="zh-CN" altLang="en-US" sz="1400" dirty="0">
                          <a:latin typeface="SimSun" panose="02010600030101010101" pitchFamily="2" charset="-122"/>
                          <a:ea typeface="SimSun" panose="02010600030101010101" pitchFamily="2" charset="-122"/>
                        </a:rPr>
                        <a:t>开销占比</a:t>
                      </a:r>
                    </a:p>
                  </a:txBody>
                  <a:tcPr/>
                </a:tc>
                <a:extLst>
                  <a:ext uri="{0D108BD9-81ED-4DB2-BD59-A6C34878D82A}">
                    <a16:rowId xmlns:a16="http://schemas.microsoft.com/office/drawing/2014/main" val="199724618"/>
                  </a:ext>
                </a:extLst>
              </a:tr>
              <a:tr h="370840">
                <a:tc>
                  <a:txBody>
                    <a:bodyPr/>
                    <a:lstStyle/>
                    <a:p>
                      <a:r>
                        <a:rPr lang="zh-CN" altLang="en-US" sz="1400" dirty="0">
                          <a:latin typeface="SimSun" panose="02010600030101010101" pitchFamily="2" charset="-122"/>
                          <a:ea typeface="SimSun" panose="02010600030101010101" pitchFamily="2" charset="-122"/>
                        </a:rPr>
                        <a:t>保存和恢复上下文</a:t>
                      </a:r>
                    </a:p>
                  </a:txBody>
                  <a:tcPr/>
                </a:tc>
                <a:tc>
                  <a:txBody>
                    <a:bodyPr/>
                    <a:lstStyle/>
                    <a:p>
                      <a:r>
                        <a:rPr lang="en-US" altLang="zh-CN" sz="1400" dirty="0">
                          <a:latin typeface="SimSun" panose="02010600030101010101" pitchFamily="2" charset="-122"/>
                          <a:ea typeface="SimSun" panose="02010600030101010101" pitchFamily="2" charset="-122"/>
                        </a:rPr>
                        <a:t>14.5%</a:t>
                      </a:r>
                      <a:endParaRPr lang="zh-CN" altLang="en-US" sz="1400" dirty="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1429048471"/>
                  </a:ext>
                </a:extLst>
              </a:tr>
              <a:tr h="370840">
                <a:tc>
                  <a:txBody>
                    <a:bodyPr/>
                    <a:lstStyle/>
                    <a:p>
                      <a:r>
                        <a:rPr lang="zh-CN" altLang="en-US" sz="1400" b="1" dirty="0">
                          <a:latin typeface="SimSun" panose="02010600030101010101" pitchFamily="2" charset="-122"/>
                          <a:ea typeface="SimSun" panose="02010600030101010101" pitchFamily="2" charset="-122"/>
                        </a:rPr>
                        <a:t>切换地址空间</a:t>
                      </a:r>
                    </a:p>
                  </a:txBody>
                  <a:tcPr/>
                </a:tc>
                <a:tc>
                  <a:txBody>
                    <a:bodyPr/>
                    <a:lstStyle/>
                    <a:p>
                      <a:r>
                        <a:rPr lang="en-US" altLang="zh-CN" sz="1400" b="1" dirty="0">
                          <a:latin typeface="SimSun" panose="02010600030101010101" pitchFamily="2" charset="-122"/>
                          <a:ea typeface="SimSun" panose="02010600030101010101" pitchFamily="2" charset="-122"/>
                        </a:rPr>
                        <a:t>59.4%</a:t>
                      </a:r>
                      <a:endParaRPr lang="zh-CN" altLang="en-US" sz="1400" b="1" dirty="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1783629320"/>
                  </a:ext>
                </a:extLst>
              </a:tr>
              <a:tr h="370840">
                <a:tc>
                  <a:txBody>
                    <a:bodyPr/>
                    <a:lstStyle/>
                    <a:p>
                      <a:r>
                        <a:rPr lang="en-US" altLang="zh-CN" sz="1400" dirty="0">
                          <a:latin typeface="SimSun" panose="02010600030101010101" pitchFamily="2" charset="-122"/>
                          <a:ea typeface="SimSun" panose="02010600030101010101" pitchFamily="2" charset="-122"/>
                        </a:rPr>
                        <a:t>Fast-path</a:t>
                      </a:r>
                      <a:r>
                        <a:rPr lang="zh-CN" altLang="en-US" sz="1400" dirty="0">
                          <a:latin typeface="SimSun" panose="02010600030101010101" pitchFamily="2" charset="-122"/>
                          <a:ea typeface="SimSun" panose="02010600030101010101" pitchFamily="2" charset="-122"/>
                        </a:rPr>
                        <a:t>检查</a:t>
                      </a:r>
                    </a:p>
                  </a:txBody>
                  <a:tcPr/>
                </a:tc>
                <a:tc>
                  <a:txBody>
                    <a:bodyPr/>
                    <a:lstStyle/>
                    <a:p>
                      <a:r>
                        <a:rPr lang="en-US" altLang="zh-CN" sz="1400" dirty="0">
                          <a:latin typeface="SimSun" panose="02010600030101010101" pitchFamily="2" charset="-122"/>
                          <a:ea typeface="SimSun" panose="02010600030101010101" pitchFamily="2" charset="-122"/>
                        </a:rPr>
                        <a:t>20.1</a:t>
                      </a:r>
                      <a:r>
                        <a:rPr lang="zh-CN" altLang="en-US" sz="1400" dirty="0">
                          <a:latin typeface="SimSun" panose="02010600030101010101" pitchFamily="2" charset="-122"/>
                          <a:ea typeface="SimSun" panose="02010600030101010101" pitchFamily="2" charset="-122"/>
                        </a:rPr>
                        <a:t> </a:t>
                      </a:r>
                      <a:r>
                        <a:rPr lang="en-US" altLang="zh-CN" sz="1400" dirty="0">
                          <a:latin typeface="SimSun" panose="02010600030101010101" pitchFamily="2" charset="-122"/>
                          <a:ea typeface="SimSun" panose="02010600030101010101" pitchFamily="2" charset="-122"/>
                        </a:rPr>
                        <a:t>%</a:t>
                      </a:r>
                      <a:endParaRPr lang="zh-CN" altLang="en-US" sz="1400" dirty="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2074706605"/>
                  </a:ext>
                </a:extLst>
              </a:tr>
              <a:tr h="370840">
                <a:tc>
                  <a:txBody>
                    <a:bodyPr/>
                    <a:lstStyle/>
                    <a:p>
                      <a:r>
                        <a:rPr lang="zh-CN" altLang="en-US" sz="1400" dirty="0">
                          <a:latin typeface="SimSun" panose="02010600030101010101" pitchFamily="2" charset="-122"/>
                          <a:ea typeface="SimSun" panose="02010600030101010101" pitchFamily="2" charset="-122"/>
                        </a:rPr>
                        <a:t>寄存器和内存拷贝</a:t>
                      </a:r>
                    </a:p>
                  </a:txBody>
                  <a:tcPr/>
                </a:tc>
                <a:tc>
                  <a:txBody>
                    <a:bodyPr/>
                    <a:lstStyle/>
                    <a:p>
                      <a:r>
                        <a:rPr lang="en-US" altLang="zh-CN" sz="1400" dirty="0">
                          <a:latin typeface="SimSun" panose="02010600030101010101" pitchFamily="2" charset="-122"/>
                          <a:ea typeface="SimSun" panose="02010600030101010101" pitchFamily="2" charset="-122"/>
                        </a:rPr>
                        <a:t>1.5%</a:t>
                      </a:r>
                      <a:endParaRPr lang="zh-CN" altLang="en-US" sz="1400" dirty="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1464703092"/>
                  </a:ext>
                </a:extLst>
              </a:tr>
              <a:tr h="370840">
                <a:tc>
                  <a:txBody>
                    <a:bodyPr/>
                    <a:lstStyle/>
                    <a:p>
                      <a:r>
                        <a:rPr lang="zh-CN" altLang="en-US" sz="1400" dirty="0">
                          <a:latin typeface="SimSun" panose="02010600030101010101" pitchFamily="2" charset="-122"/>
                          <a:ea typeface="SimSun" panose="02010600030101010101" pitchFamily="2" charset="-122"/>
                        </a:rPr>
                        <a:t>其他</a:t>
                      </a:r>
                    </a:p>
                  </a:txBody>
                  <a:tcPr/>
                </a:tc>
                <a:tc>
                  <a:txBody>
                    <a:bodyPr/>
                    <a:lstStyle/>
                    <a:p>
                      <a:r>
                        <a:rPr lang="en-US" altLang="zh-CN" sz="1400" dirty="0">
                          <a:latin typeface="SimSun" panose="02010600030101010101" pitchFamily="2" charset="-122"/>
                          <a:ea typeface="SimSun" panose="02010600030101010101" pitchFamily="2" charset="-122"/>
                        </a:rPr>
                        <a:t>4.5%</a:t>
                      </a:r>
                      <a:endParaRPr lang="zh-CN" altLang="en-US" sz="1400" dirty="0">
                        <a:latin typeface="SimSun" panose="02010600030101010101" pitchFamily="2" charset="-122"/>
                        <a:ea typeface="SimSun" panose="02010600030101010101" pitchFamily="2" charset="-122"/>
                      </a:endParaRPr>
                    </a:p>
                  </a:txBody>
                  <a:tcPr/>
                </a:tc>
                <a:extLst>
                  <a:ext uri="{0D108BD9-81ED-4DB2-BD59-A6C34878D82A}">
                    <a16:rowId xmlns:a16="http://schemas.microsoft.com/office/drawing/2014/main" val="245138165"/>
                  </a:ext>
                </a:extLst>
              </a:tr>
            </a:tbl>
          </a:graphicData>
        </a:graphic>
      </p:graphicFrame>
      <p:pic>
        <p:nvPicPr>
          <p:cNvPr id="9" name="图片 8">
            <a:extLst>
              <a:ext uri="{FF2B5EF4-FFF2-40B4-BE49-F238E27FC236}">
                <a16:creationId xmlns:a16="http://schemas.microsoft.com/office/drawing/2014/main" id="{7B57163E-0B2E-994D-8D40-BDBD0C0D70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8813" y="3217856"/>
            <a:ext cx="4097063" cy="2933700"/>
          </a:xfrm>
          <a:prstGeom prst="rect">
            <a:avLst/>
          </a:prstGeom>
        </p:spPr>
      </p:pic>
    </p:spTree>
    <p:extLst>
      <p:ext uri="{BB962C8B-B14F-4D97-AF65-F5344CB8AC3E}">
        <p14:creationId xmlns:p14="http://schemas.microsoft.com/office/powerpoint/2010/main" val="4260471500"/>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11306175" cy="1932728"/>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现代</a:t>
            </a: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微内核将大部分的内核功能模块和驱动移到用户态，应用程序通过同步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请求其服务，使用异步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（通知机制）进行同步</a:t>
            </a:r>
            <a:r>
              <a:rPr lang="zh-CN" altLang="en-US" sz="1600" kern="0" spc="100" dirty="0">
                <a:solidFill>
                  <a:srgbClr val="000000">
                    <a:lumMod val="75000"/>
                    <a:lumOff val="25000"/>
                  </a:srgbClr>
                </a:solidFill>
                <a:latin typeface="+mn-ea"/>
                <a:ea typeface="+mn-ea"/>
              </a:rPr>
              <a:t>。</a:t>
            </a:r>
            <a:endParaRPr lang="en-US" altLang="zh-CN" sz="1600" kern="0" spc="100" dirty="0">
              <a:solidFill>
                <a:srgbClr val="000000">
                  <a:lumMod val="75000"/>
                  <a:lumOff val="25000"/>
                </a:srgbClr>
              </a:solidFill>
              <a:latin typeface="+mn-ea"/>
              <a:ea typeface="+mn-ea"/>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内核同时支持同步</a:t>
            </a:r>
            <a:r>
              <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与异步通知机制，违反</a:t>
            </a:r>
            <a:r>
              <a:rPr lang="zh-CN" altLang="en-US" sz="1600" b="1" kern="0" spc="100" dirty="0">
                <a:solidFill>
                  <a:srgbClr val="000000">
                    <a:lumMod val="75000"/>
                    <a:lumOff val="25000"/>
                  </a:srgbClr>
                </a:solidFill>
                <a:latin typeface="SimSun" panose="02010600030101010101" pitchFamily="2" charset="-122"/>
                <a:ea typeface="SimSun" panose="02010600030101010101" pitchFamily="2" charset="-122"/>
              </a:rPr>
              <a:t>内核最小化原则</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通知机制依赖内核转发，造成大量</a:t>
            </a:r>
            <a:r>
              <a:rPr kumimoji="0" lang="zh-CN" altLang="en-US" sz="1600" b="1"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特权级切换</a:t>
            </a: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系统调用和同步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导致无关请求</a:t>
            </a:r>
            <a:r>
              <a:rPr lang="zh-CN" altLang="en-US" sz="1600" b="1" kern="0" spc="100" dirty="0">
                <a:solidFill>
                  <a:srgbClr val="000000">
                    <a:lumMod val="75000"/>
                    <a:lumOff val="25000"/>
                  </a:srgbClr>
                </a:solidFill>
                <a:latin typeface="SimSun" panose="02010600030101010101" pitchFamily="2" charset="-122"/>
                <a:ea typeface="SimSun" panose="02010600030101010101" pitchFamily="2" charset="-122"/>
              </a:rPr>
              <a:t>顺序执行</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，无法充分利用硬件资源。</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zh-CN" altLang="en-US" dirty="0"/>
              <a:t>问题背景与研究内容</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微内核的挑战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sp>
        <p:nvSpPr>
          <p:cNvPr id="10" name="文本框 9">
            <a:extLst>
              <a:ext uri="{FF2B5EF4-FFF2-40B4-BE49-F238E27FC236}">
                <a16:creationId xmlns:a16="http://schemas.microsoft.com/office/drawing/2014/main" id="{71E3DFDE-BFFB-D84B-B1C6-3343585CF5C3}"/>
              </a:ext>
            </a:extLst>
          </p:cNvPr>
          <p:cNvSpPr txBox="1"/>
          <p:nvPr/>
        </p:nvSpPr>
        <p:spPr>
          <a:xfrm>
            <a:off x="442912" y="3912022"/>
            <a:ext cx="11306175" cy="1598469"/>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0" marR="0" lvl="0" indent="0" algn="just" defTabSz="914400" eaLnBrk="1" fontAlgn="auto" latinLnBrk="0" hangingPunct="1">
              <a:lnSpc>
                <a:spcPct val="130000"/>
              </a:lnSpc>
              <a:spcBef>
                <a:spcPts val="0"/>
              </a:spcBef>
              <a:spcAft>
                <a:spcPts val="0"/>
              </a:spcAft>
              <a:buClrTx/>
              <a:buSzTx/>
              <a:buFontTx/>
              <a:buNone/>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针对上述的三点挑战，我们提出</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ReL4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微内核架构。</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latin typeface="SimSun" panose="02010600030101010101" pitchFamily="2" charset="-122"/>
                <a:ea typeface="SimSun" panose="02010600030101010101" pitchFamily="2" charset="-122"/>
              </a:rPr>
              <a:t>纯异步架构</a:t>
            </a:r>
            <a:r>
              <a:rPr lang="zh-CN" altLang="en-US" sz="1600" b="1" dirty="0">
                <a:latin typeface="SimSun" panose="02010600030101010101" pitchFamily="2" charset="-122"/>
                <a:ea typeface="SimSun" panose="02010600030101010101" pitchFamily="2" charset="-122"/>
              </a:rPr>
              <a:t>消除冗余</a:t>
            </a:r>
            <a:r>
              <a:rPr lang="zh-CN" altLang="en-US" sz="1600" dirty="0">
                <a:latin typeface="SimSun" panose="02010600030101010101" pitchFamily="2" charset="-122"/>
                <a:ea typeface="SimSun" panose="02010600030101010101" pitchFamily="2" charset="-122"/>
              </a:rPr>
              <a:t>设计</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基于用户态中断</a:t>
            </a:r>
            <a:r>
              <a:rPr kumimoji="0" lang="zh-CN" altLang="en-US" sz="1600" b="1"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减少特权级切换</a:t>
            </a:r>
            <a:r>
              <a:rPr kumimoji="0" lang="zh-CN" altLang="en-US"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rPr>
              <a:t>。</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使用异步运行时</a:t>
            </a:r>
            <a:r>
              <a:rPr lang="zh-CN" altLang="en-US" sz="1600" b="1" kern="0" spc="100" dirty="0">
                <a:solidFill>
                  <a:srgbClr val="000000">
                    <a:lumMod val="75000"/>
                    <a:lumOff val="25000"/>
                  </a:srgbClr>
                </a:solidFill>
                <a:latin typeface="SimSun" panose="02010600030101010101" pitchFamily="2" charset="-122"/>
                <a:ea typeface="SimSun" panose="02010600030101010101" pitchFamily="2" charset="-122"/>
              </a:rPr>
              <a:t>提高用户态并发度</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a:t>
            </a:r>
            <a:endParaRPr kumimoji="0" lang="en-US" altLang="zh-CN" sz="1600" b="0" i="0" u="none" strike="noStrike" kern="0" cap="none" spc="100" normalizeH="0" baseline="0" noProof="0" dirty="0">
              <a:ln>
                <a:noFill/>
              </a:ln>
              <a:solidFill>
                <a:srgbClr val="000000">
                  <a:lumMod val="75000"/>
                  <a:lumOff val="25000"/>
                </a:srgbClr>
              </a:solidFill>
              <a:effectLst/>
              <a:uLnTx/>
              <a:uFillTx/>
              <a:latin typeface="SimSun" panose="02010600030101010101" pitchFamily="2" charset="-122"/>
              <a:ea typeface="SimSun" panose="02010600030101010101" pitchFamily="2" charset="-122"/>
            </a:endParaRPr>
          </a:p>
        </p:txBody>
      </p:sp>
      <p:sp>
        <p:nvSpPr>
          <p:cNvPr id="11" name="矩形: 圆角 55">
            <a:extLst>
              <a:ext uri="{FF2B5EF4-FFF2-40B4-BE49-F238E27FC236}">
                <a16:creationId xmlns:a16="http://schemas.microsoft.com/office/drawing/2014/main" id="{702D4BBB-EB54-774E-924C-FA1709E5968E}"/>
              </a:ext>
            </a:extLst>
          </p:cNvPr>
          <p:cNvSpPr/>
          <p:nvPr/>
        </p:nvSpPr>
        <p:spPr>
          <a:xfrm>
            <a:off x="508864" y="3640145"/>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研究意义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spTree>
    <p:extLst>
      <p:ext uri="{BB962C8B-B14F-4D97-AF65-F5344CB8AC3E}">
        <p14:creationId xmlns:p14="http://schemas.microsoft.com/office/powerpoint/2010/main" val="4111322672"/>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2" y="1285128"/>
            <a:ext cx="11306175" cy="972465"/>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编程语言对异步的支持。</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用户态中断控制器（</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UINTC</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与任务感知的中断控制器</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UINTC</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cs typeface="Times New Roman" panose="02020603050405020304" pitchFamily="18" charset="0"/>
              </a:rPr>
              <a:t>)</a:t>
            </a:r>
            <a:r>
              <a:rPr lang="zh-CN" altLang="en-US" sz="1600" kern="0" spc="100" dirty="0">
                <a:solidFill>
                  <a:srgbClr val="000000">
                    <a:lumMod val="75000"/>
                    <a:lumOff val="25000"/>
                  </a:srgbClr>
                </a:solidFill>
                <a:latin typeface="+mn-ea"/>
                <a:ea typeface="+mn-ea"/>
              </a:rPr>
              <a:t>。</a:t>
            </a:r>
            <a:endParaRPr lang="en-US" altLang="zh-CN" sz="1600" kern="0" spc="100" dirty="0">
              <a:solidFill>
                <a:srgbClr val="000000">
                  <a:lumMod val="75000"/>
                  <a:lumOff val="25000"/>
                </a:srgbClr>
              </a:solidFill>
              <a:latin typeface="+mn-ea"/>
              <a:ea typeface="+mn-ea"/>
            </a:endParaRPr>
          </a:p>
        </p:txBody>
      </p:sp>
      <p:sp>
        <p:nvSpPr>
          <p:cNvPr id="2" name="标题 1"/>
          <p:cNvSpPr>
            <a:spLocks noGrp="1"/>
          </p:cNvSpPr>
          <p:nvPr>
            <p:ph type="title"/>
          </p:nvPr>
        </p:nvSpPr>
        <p:spPr/>
        <p:txBody>
          <a:bodyPr/>
          <a:lstStyle/>
          <a:p>
            <a:r>
              <a:rPr lang="zh-CN" altLang="en-US" dirty="0"/>
              <a:t>问题背景与研究内容</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kern="0" dirty="0">
                <a:solidFill>
                  <a:schemeClr val="accent1"/>
                </a:solidFill>
                <a:latin typeface="+mn-ea"/>
                <a:ea typeface="+mn-ea"/>
              </a:rPr>
              <a:t>相关工作</a:t>
            </a: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4" name="图片 3">
            <a:extLst>
              <a:ext uri="{FF2B5EF4-FFF2-40B4-BE49-F238E27FC236}">
                <a16:creationId xmlns:a16="http://schemas.microsoft.com/office/drawing/2014/main" id="{B9E5B606-752B-DA4B-B11C-AAC75BEF5BAD}"/>
              </a:ext>
            </a:extLst>
          </p:cNvPr>
          <p:cNvPicPr>
            <a:picLocks noChangeAspect="1"/>
          </p:cNvPicPr>
          <p:nvPr/>
        </p:nvPicPr>
        <p:blipFill>
          <a:blip r:embed="rId3"/>
          <a:stretch>
            <a:fillRect/>
          </a:stretch>
        </p:blipFill>
        <p:spPr>
          <a:xfrm>
            <a:off x="5980265" y="2257593"/>
            <a:ext cx="5629992" cy="4089564"/>
          </a:xfrm>
          <a:prstGeom prst="rect">
            <a:avLst/>
          </a:prstGeom>
        </p:spPr>
      </p:pic>
      <p:pic>
        <p:nvPicPr>
          <p:cNvPr id="1026" name="Picture 2" descr="simple-runtime">
            <a:extLst>
              <a:ext uri="{FF2B5EF4-FFF2-40B4-BE49-F238E27FC236}">
                <a16:creationId xmlns:a16="http://schemas.microsoft.com/office/drawing/2014/main" id="{79B720A9-BFD6-7243-812F-6AC6E5739A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766" y="2746571"/>
            <a:ext cx="5537353" cy="30981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9105011"/>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3" y="1285128"/>
            <a:ext cx="4919207" cy="3213078"/>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兼容</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seL4</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基本系统调用的前提下，将同步</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从内核中完全移除，保证内核最小化原则。</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基于</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UINTC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硬件，设计并实现无需内核参与的异步通知机制</a:t>
            </a: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U-notification</a:t>
            </a: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，避免特权级切换。</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基于</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U-notification</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机制，在用户态设计并实现异步系统调用和异步</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IPC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，并基于</a:t>
            </a:r>
            <a:r>
              <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TAIC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硬件，将异步调度的部分工作卸载到硬件，进一步提升低并发场景的性能。</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系统设计与实现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sz="2000" b="1" kern="0" dirty="0">
                <a:solidFill>
                  <a:schemeClr val="accent1"/>
                </a:solidFill>
                <a:latin typeface="+mn-ea"/>
                <a:ea typeface="+mn-ea"/>
              </a:rPr>
              <a:t>整体架构</a:t>
            </a: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3" name="图片 2">
            <a:extLst>
              <a:ext uri="{FF2B5EF4-FFF2-40B4-BE49-F238E27FC236}">
                <a16:creationId xmlns:a16="http://schemas.microsoft.com/office/drawing/2014/main" id="{BB20914A-3D04-4243-8B66-E22D4F94FC6D}"/>
              </a:ext>
            </a:extLst>
          </p:cNvPr>
          <p:cNvPicPr>
            <a:picLocks noChangeAspect="1"/>
          </p:cNvPicPr>
          <p:nvPr/>
        </p:nvPicPr>
        <p:blipFill>
          <a:blip r:embed="rId3"/>
          <a:stretch>
            <a:fillRect/>
          </a:stretch>
        </p:blipFill>
        <p:spPr>
          <a:xfrm>
            <a:off x="5362120" y="1557005"/>
            <a:ext cx="6772889" cy="3956958"/>
          </a:xfrm>
          <a:prstGeom prst="rect">
            <a:avLst/>
          </a:prstGeom>
        </p:spPr>
      </p:pic>
    </p:spTree>
    <p:extLst>
      <p:ext uri="{BB962C8B-B14F-4D97-AF65-F5344CB8AC3E}">
        <p14:creationId xmlns:p14="http://schemas.microsoft.com/office/powerpoint/2010/main" val="845745930"/>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3" y="1285128"/>
            <a:ext cx="4681494" cy="1278381"/>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R="0" lvl="0" algn="just" defTabSz="914400" eaLnBrk="1" fontAlgn="auto" latinLnBrk="0" hangingPunct="1">
              <a:lnSpc>
                <a:spcPct val="130000"/>
              </a:lnSpc>
              <a:spcBef>
                <a:spcPts val="0"/>
              </a:spcBef>
              <a:spcAft>
                <a:spcPts val="0"/>
              </a:spcAft>
              <a:buClrTx/>
              <a:buSzTx/>
              <a:tabLst/>
              <a:defRPr/>
            </a:pPr>
            <a:r>
              <a:rPr lang="zh-CN" altLang="en-US"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rPr>
              <a:t>异步运行时：</a:t>
            </a:r>
            <a:endParaRPr lang="en-US" altLang="zh-CN" sz="1600" kern="0" spc="100" dirty="0">
              <a:solidFill>
                <a:srgbClr val="000000">
                  <a:lumMod val="75000"/>
                  <a:lumOff val="25000"/>
                </a:srgbClr>
              </a:solidFill>
              <a:latin typeface="Times New Roman" panose="02020603050405020304" pitchFamily="18" charset="0"/>
              <a:ea typeface="SimSun" panose="02010600030101010101" pitchFamily="2" charset="-122"/>
              <a:cs typeface="Times New Roman" panose="02020603050405020304" pitchFamily="18" charset="0"/>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共享缓冲区负责数据传递。</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协程与调度器提供异步任务管理能力。</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系统设计与实现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关键技术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5" name="图片 4">
            <a:extLst>
              <a:ext uri="{FF2B5EF4-FFF2-40B4-BE49-F238E27FC236}">
                <a16:creationId xmlns:a16="http://schemas.microsoft.com/office/drawing/2014/main" id="{55A58907-2C60-FD4E-85D7-9CF60875AC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0912" y="2995548"/>
            <a:ext cx="8358074" cy="2890501"/>
          </a:xfrm>
          <a:prstGeom prst="rect">
            <a:avLst/>
          </a:prstGeom>
        </p:spPr>
      </p:pic>
      <p:pic>
        <p:nvPicPr>
          <p:cNvPr id="8" name="图片 7">
            <a:extLst>
              <a:ext uri="{FF2B5EF4-FFF2-40B4-BE49-F238E27FC236}">
                <a16:creationId xmlns:a16="http://schemas.microsoft.com/office/drawing/2014/main" id="{5A4B18FE-E7BB-AD44-B320-01431D85AC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42120" y="971951"/>
            <a:ext cx="5652259" cy="1904734"/>
          </a:xfrm>
          <a:prstGeom prst="rect">
            <a:avLst/>
          </a:prstGeom>
        </p:spPr>
      </p:pic>
    </p:spTree>
    <p:extLst>
      <p:ext uri="{BB962C8B-B14F-4D97-AF65-F5344CB8AC3E}">
        <p14:creationId xmlns:p14="http://schemas.microsoft.com/office/powerpoint/2010/main" val="3910747913"/>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框 54">
            <a:extLst>
              <a:ext uri="{FF2B5EF4-FFF2-40B4-BE49-F238E27FC236}">
                <a16:creationId xmlns:a16="http://schemas.microsoft.com/office/drawing/2014/main" id="{CA1CEE3D-035F-4E62-BD42-714E40B67217}"/>
              </a:ext>
            </a:extLst>
          </p:cNvPr>
          <p:cNvSpPr txBox="1"/>
          <p:nvPr/>
        </p:nvSpPr>
        <p:spPr>
          <a:xfrm>
            <a:off x="442913" y="1285128"/>
            <a:ext cx="5163230" cy="958294"/>
          </a:xfrm>
          <a:prstGeom prst="rect">
            <a:avLst/>
          </a:prstGeom>
          <a:solidFill>
            <a:srgbClr val="FFFFFF">
              <a:lumMod val="85000"/>
              <a:alpha val="10000"/>
            </a:srgbClr>
          </a:solidFill>
          <a:ln>
            <a:solidFill>
              <a:srgbClr val="FFFFFF">
                <a:lumMod val="85000"/>
                <a:alpha val="50000"/>
              </a:srgbClr>
            </a:solidFill>
          </a:ln>
        </p:spPr>
        <p:txBody>
          <a:bodyPr wrap="square" lIns="180000" tIns="180000" rIns="180000" bIns="180000" rtlCol="0">
            <a:spAutoFit/>
          </a:bodyPr>
          <a:lstStyle/>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数据流通过共享缓冲区传递。</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a:p>
            <a:pPr marL="285750" marR="0" lvl="0" indent="-285750" algn="just" defTabSz="91440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控制流则通过</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U-notification</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和</a:t>
            </a:r>
            <a:r>
              <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rPr>
              <a:t>TAIC</a:t>
            </a:r>
            <a:r>
              <a:rPr lang="zh-CN" altLang="en-US" sz="1600" kern="0" spc="100" dirty="0">
                <a:solidFill>
                  <a:srgbClr val="000000">
                    <a:lumMod val="75000"/>
                    <a:lumOff val="25000"/>
                  </a:srgbClr>
                </a:solidFill>
                <a:latin typeface="SimSun" panose="02010600030101010101" pitchFamily="2" charset="-122"/>
                <a:ea typeface="SimSun" panose="02010600030101010101" pitchFamily="2" charset="-122"/>
              </a:rPr>
              <a:t>传递。</a:t>
            </a:r>
            <a:endParaRPr lang="en-US" altLang="zh-CN" sz="1600" kern="0" spc="100" dirty="0">
              <a:solidFill>
                <a:srgbClr val="000000">
                  <a:lumMod val="75000"/>
                  <a:lumOff val="25000"/>
                </a:srgbClr>
              </a:solidFill>
              <a:latin typeface="SimSun" panose="02010600030101010101" pitchFamily="2" charset="-122"/>
              <a:ea typeface="SimSun" panose="02010600030101010101" pitchFamily="2" charset="-122"/>
            </a:endParaRPr>
          </a:p>
        </p:txBody>
      </p:sp>
      <p:sp>
        <p:nvSpPr>
          <p:cNvPr id="2" name="标题 1"/>
          <p:cNvSpPr>
            <a:spLocks noGrp="1"/>
          </p:cNvSpPr>
          <p:nvPr>
            <p:ph type="title"/>
          </p:nvPr>
        </p:nvSpPr>
        <p:spPr/>
        <p:txBody>
          <a:bodyPr/>
          <a:lstStyle/>
          <a:p>
            <a:r>
              <a:rPr lang="en-US" altLang="zh-CN" dirty="0"/>
              <a:t>ReL4</a:t>
            </a:r>
            <a:r>
              <a:rPr lang="zh-CN" altLang="en-US" dirty="0"/>
              <a:t>系统设计与实现</a:t>
            </a:r>
          </a:p>
        </p:txBody>
      </p:sp>
      <p:sp>
        <p:nvSpPr>
          <p:cNvPr id="56" name="矩形: 圆角 55">
            <a:extLst>
              <a:ext uri="{FF2B5EF4-FFF2-40B4-BE49-F238E27FC236}">
                <a16:creationId xmlns:a16="http://schemas.microsoft.com/office/drawing/2014/main" id="{C7680011-A633-457F-B329-22FD85C47045}"/>
              </a:ext>
            </a:extLst>
          </p:cNvPr>
          <p:cNvSpPr/>
          <p:nvPr/>
        </p:nvSpPr>
        <p:spPr>
          <a:xfrm>
            <a:off x="508864" y="1013251"/>
            <a:ext cx="3032502" cy="543754"/>
          </a:xfrm>
          <a:prstGeom prst="roundRect">
            <a:avLst>
              <a:gd name="adj" fmla="val 0"/>
            </a:avLst>
          </a:prstGeom>
          <a:noFill/>
          <a:ln w="12700" cap="flat" cmpd="sng" algn="ctr">
            <a:noFill/>
            <a:prstDash val="solid"/>
            <a:miter lim="800000"/>
          </a:ln>
          <a:effectLst/>
        </p:spPr>
        <p:txBody>
          <a:bodyPr rtlCol="0" anchor="ct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异步</a:t>
            </a:r>
            <a:r>
              <a:rPr kumimoji="0" lang="en-US" altLang="zh-CN" sz="2000" b="1" i="0" u="none" strike="noStrike" kern="0" cap="none" spc="0" normalizeH="0" baseline="0" noProof="0" dirty="0">
                <a:ln>
                  <a:noFill/>
                </a:ln>
                <a:solidFill>
                  <a:schemeClr val="accent1"/>
                </a:solidFill>
                <a:effectLst/>
                <a:uLnTx/>
                <a:uFillTx/>
                <a:latin typeface="+mn-ea"/>
                <a:ea typeface="+mn-ea"/>
                <a:cs typeface="+mn-cs"/>
              </a:rPr>
              <a:t>IPC</a:t>
            </a:r>
            <a:r>
              <a:rPr kumimoji="0" lang="zh-CN" altLang="en-US" sz="2000" b="1" i="0" u="none" strike="noStrike" kern="0" cap="none" spc="0" normalizeH="0" baseline="0" noProof="0" dirty="0">
                <a:ln>
                  <a:noFill/>
                </a:ln>
                <a:solidFill>
                  <a:schemeClr val="accent1"/>
                </a:solidFill>
                <a:effectLst/>
                <a:uLnTx/>
                <a:uFillTx/>
                <a:latin typeface="+mn-ea"/>
                <a:ea typeface="+mn-ea"/>
                <a:cs typeface="+mn-cs"/>
              </a:rPr>
              <a:t>流程 </a:t>
            </a:r>
            <a:r>
              <a:rPr kumimoji="0" lang="zh-CN" altLang="en-US" sz="2000" b="0" i="0" u="none" strike="noStrike" kern="0" cap="none" spc="100" normalizeH="0" baseline="0" noProof="0" dirty="0">
                <a:ln>
                  <a:noFill/>
                </a:ln>
                <a:solidFill>
                  <a:schemeClr val="accent4"/>
                </a:solidFill>
                <a:effectLst/>
                <a:uLnTx/>
                <a:uFillTx/>
                <a:latin typeface="微软雅黑" panose="020B0503020204020204" pitchFamily="34" charset="-122"/>
                <a:cs typeface="+mn-cs"/>
                <a:sym typeface="Wingdings 3" panose="05040102010807070707" pitchFamily="18" charset="2"/>
              </a:rPr>
              <a:t></a:t>
            </a:r>
            <a:r>
              <a:rPr kumimoji="0" lang="zh-CN" altLang="en-US" sz="2000" b="0" i="0" u="none" strike="noStrike" kern="0" cap="none" spc="0" normalizeH="0" baseline="0" noProof="0" dirty="0">
                <a:ln>
                  <a:noFill/>
                </a:ln>
                <a:solidFill>
                  <a:srgbClr val="0079BA"/>
                </a:solidFill>
                <a:effectLst/>
                <a:uLnTx/>
                <a:uFillTx/>
                <a:latin typeface="微软雅黑" panose="020B0503020204020204" pitchFamily="34" charset="-122"/>
                <a:cs typeface="+mn-cs"/>
              </a:rPr>
              <a:t>  </a:t>
            </a:r>
          </a:p>
        </p:txBody>
      </p:sp>
      <p:pic>
        <p:nvPicPr>
          <p:cNvPr id="4" name="图片 3">
            <a:extLst>
              <a:ext uri="{FF2B5EF4-FFF2-40B4-BE49-F238E27FC236}">
                <a16:creationId xmlns:a16="http://schemas.microsoft.com/office/drawing/2014/main" id="{3E29A9CC-DC75-A74C-9066-E61372C7F7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622" y="2670295"/>
            <a:ext cx="6493084" cy="2674591"/>
          </a:xfrm>
          <a:prstGeom prst="rect">
            <a:avLst/>
          </a:prstGeom>
        </p:spPr>
      </p:pic>
      <p:pic>
        <p:nvPicPr>
          <p:cNvPr id="6" name="图片 5">
            <a:extLst>
              <a:ext uri="{FF2B5EF4-FFF2-40B4-BE49-F238E27FC236}">
                <a16:creationId xmlns:a16="http://schemas.microsoft.com/office/drawing/2014/main" id="{EC7BFBFD-9BEB-8D46-8931-C2183087467C}"/>
              </a:ext>
            </a:extLst>
          </p:cNvPr>
          <p:cNvPicPr>
            <a:picLocks noChangeAspect="1"/>
          </p:cNvPicPr>
          <p:nvPr/>
        </p:nvPicPr>
        <p:blipFill>
          <a:blip r:embed="rId4"/>
          <a:stretch>
            <a:fillRect/>
          </a:stretch>
        </p:blipFill>
        <p:spPr>
          <a:xfrm>
            <a:off x="6683706" y="1195452"/>
            <a:ext cx="5289398" cy="4549350"/>
          </a:xfrm>
          <a:prstGeom prst="rect">
            <a:avLst/>
          </a:prstGeom>
        </p:spPr>
      </p:pic>
      <p:pic>
        <p:nvPicPr>
          <p:cNvPr id="7" name="图片 6">
            <a:extLst>
              <a:ext uri="{FF2B5EF4-FFF2-40B4-BE49-F238E27FC236}">
                <a16:creationId xmlns:a16="http://schemas.microsoft.com/office/drawing/2014/main" id="{9428F632-203C-5246-BD88-4E081E2A8855}"/>
              </a:ext>
            </a:extLst>
          </p:cNvPr>
          <p:cNvPicPr>
            <a:picLocks noChangeAspect="1"/>
          </p:cNvPicPr>
          <p:nvPr/>
        </p:nvPicPr>
        <p:blipFill>
          <a:blip r:embed="rId5"/>
          <a:stretch>
            <a:fillRect/>
          </a:stretch>
        </p:blipFill>
        <p:spPr>
          <a:xfrm>
            <a:off x="6782925" y="1013251"/>
            <a:ext cx="4900211" cy="5028320"/>
          </a:xfrm>
          <a:prstGeom prst="rect">
            <a:avLst/>
          </a:prstGeom>
        </p:spPr>
      </p:pic>
    </p:spTree>
    <p:extLst>
      <p:ext uri="{BB962C8B-B14F-4D97-AF65-F5344CB8AC3E}">
        <p14:creationId xmlns:p14="http://schemas.microsoft.com/office/powerpoint/2010/main" val="2089221048"/>
      </p:ext>
    </p:extLst>
  </p:cSld>
  <p:clrMapOvr>
    <a:masterClrMapping/>
  </p:clrMapOvr>
  <p:transition spd="med">
    <p:pull/>
  </p:transition>
</p:sld>
</file>

<file path=ppt/tags/tag1.xml><?xml version="1.0" encoding="utf-8"?>
<p:tagLst xmlns:a="http://schemas.openxmlformats.org/drawingml/2006/main" xmlns:r="http://schemas.openxmlformats.org/officeDocument/2006/relationships" xmlns:p="http://schemas.openxmlformats.org/presentationml/2006/main">
  <p:tag name="PA" val="v5.1.2"/>
</p:tagLst>
</file>

<file path=ppt/tags/tag2.xml><?xml version="1.0" encoding="utf-8"?>
<p:tagLst xmlns:a="http://schemas.openxmlformats.org/drawingml/2006/main" xmlns:r="http://schemas.openxmlformats.org/officeDocument/2006/relationships" xmlns:p="http://schemas.openxmlformats.org/presentationml/2006/main">
  <p:tag name="PA" val="v5.1.2"/>
</p:tagLst>
</file>

<file path=ppt/tags/tag3.xml><?xml version="1.0" encoding="utf-8"?>
<p:tagLst xmlns:a="http://schemas.openxmlformats.org/drawingml/2006/main" xmlns:r="http://schemas.openxmlformats.org/officeDocument/2006/relationships" xmlns:p="http://schemas.openxmlformats.org/presentationml/2006/main">
  <p:tag name="PA" val="v5.1.2"/>
</p:tagLst>
</file>

<file path=ppt/tags/tag4.xml><?xml version="1.0" encoding="utf-8"?>
<p:tagLst xmlns:a="http://schemas.openxmlformats.org/drawingml/2006/main" xmlns:r="http://schemas.openxmlformats.org/officeDocument/2006/relationships" xmlns:p="http://schemas.openxmlformats.org/presentationml/2006/main">
  <p:tag name="PA" val="v5.1.2"/>
</p:tagLst>
</file>

<file path=ppt/tags/tag5.xml><?xml version="1.0" encoding="utf-8"?>
<p:tagLst xmlns:a="http://schemas.openxmlformats.org/drawingml/2006/main" xmlns:r="http://schemas.openxmlformats.org/officeDocument/2006/relationships" xmlns:p="http://schemas.openxmlformats.org/presentationml/2006/main">
  <p:tag name="PA" val="v5.1.2"/>
</p:tagLst>
</file>

<file path=ppt/tags/tag6.xml><?xml version="1.0" encoding="utf-8"?>
<p:tagLst xmlns:a="http://schemas.openxmlformats.org/drawingml/2006/main" xmlns:r="http://schemas.openxmlformats.org/officeDocument/2006/relationships" xmlns:p="http://schemas.openxmlformats.org/presentationml/2006/main">
  <p:tag name="PA" val="v5.1.2"/>
</p:tagLst>
</file>

<file path=ppt/tags/tag7.xml><?xml version="1.0" encoding="utf-8"?>
<p:tagLst xmlns:a="http://schemas.openxmlformats.org/drawingml/2006/main" xmlns:r="http://schemas.openxmlformats.org/officeDocument/2006/relationships" xmlns:p="http://schemas.openxmlformats.org/presentationml/2006/main">
  <p:tag name="PA" val="v5.1.2"/>
</p:tagLst>
</file>

<file path=ppt/tags/tag8.xml><?xml version="1.0" encoding="utf-8"?>
<p:tagLst xmlns:a="http://schemas.openxmlformats.org/drawingml/2006/main" xmlns:r="http://schemas.openxmlformats.org/officeDocument/2006/relationships" xmlns:p="http://schemas.openxmlformats.org/presentationml/2006/main">
  <p:tag name="PA" val="v5.1.2"/>
</p:tagLst>
</file>

<file path=ppt/tags/tag9.xml><?xml version="1.0" encoding="utf-8"?>
<p:tagLst xmlns:a="http://schemas.openxmlformats.org/drawingml/2006/main" xmlns:r="http://schemas.openxmlformats.org/officeDocument/2006/relationships" xmlns:p="http://schemas.openxmlformats.org/presentationml/2006/main">
  <p:tag name="PA" val="v5.1.2"/>
</p:tagLst>
</file>

<file path=ppt/theme/theme1.xml><?xml version="1.0" encoding="utf-8"?>
<a:theme xmlns:a="http://schemas.openxmlformats.org/drawingml/2006/main" name="封1​​">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目1​​">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目2​​">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目3​​">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目4​​">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目5​​">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目6​​">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目7​​">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目8​​">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内页​​">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封2​​">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封3​​">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封4​​">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封5​​">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封6​​">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封7​​">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封8​​">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封9​​">
  <a:themeElements>
    <a:clrScheme name="自定义 34">
      <a:dk1>
        <a:sysClr val="windowText" lastClr="000000"/>
      </a:dk1>
      <a:lt1>
        <a:sysClr val="window" lastClr="FFFFFF"/>
      </a:lt1>
      <a:dk2>
        <a:srgbClr val="006C39"/>
      </a:dk2>
      <a:lt2>
        <a:srgbClr val="FFFFFF"/>
      </a:lt2>
      <a:accent1>
        <a:srgbClr val="006C39"/>
      </a:accent1>
      <a:accent2>
        <a:srgbClr val="3F3F3F"/>
      </a:accent2>
      <a:accent3>
        <a:srgbClr val="A2A2A2"/>
      </a:accent3>
      <a:accent4>
        <a:srgbClr val="A13F0B"/>
      </a:accent4>
      <a:accent5>
        <a:srgbClr val="4EB3CF"/>
      </a:accent5>
      <a:accent6>
        <a:srgbClr val="51C3F9"/>
      </a:accent6>
      <a:hlink>
        <a:srgbClr val="EE7B08"/>
      </a:hlink>
      <a:folHlink>
        <a:srgbClr val="977B2D"/>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10356</TotalTime>
  <Words>1501</Words>
  <Application>Microsoft Macintosh PowerPoint</Application>
  <PresentationFormat>宽屏</PresentationFormat>
  <Paragraphs>154</Paragraphs>
  <Slides>16</Slides>
  <Notes>16</Notes>
  <HiddenSlides>0</HiddenSlides>
  <MMClips>0</MMClips>
  <ScaleCrop>false</ScaleCrop>
  <HeadingPairs>
    <vt:vector size="6" baseType="variant">
      <vt:variant>
        <vt:lpstr>已用的字体</vt:lpstr>
      </vt:variant>
      <vt:variant>
        <vt:i4>6</vt:i4>
      </vt:variant>
      <vt:variant>
        <vt:lpstr>主题</vt:lpstr>
      </vt:variant>
      <vt:variant>
        <vt:i4>18</vt:i4>
      </vt:variant>
      <vt:variant>
        <vt:lpstr>幻灯片标题</vt:lpstr>
      </vt:variant>
      <vt:variant>
        <vt:i4>16</vt:i4>
      </vt:variant>
    </vt:vector>
  </HeadingPairs>
  <TitlesOfParts>
    <vt:vector size="40" baseType="lpstr">
      <vt:lpstr>SimSun</vt:lpstr>
      <vt:lpstr>微软雅黑</vt:lpstr>
      <vt:lpstr>微软雅黑 Light</vt:lpstr>
      <vt:lpstr>Arial</vt:lpstr>
      <vt:lpstr>Century Gothic</vt:lpstr>
      <vt:lpstr>Times New Roman</vt:lpstr>
      <vt:lpstr>封1​​</vt:lpstr>
      <vt:lpstr>封2​​</vt:lpstr>
      <vt:lpstr>封3​​</vt:lpstr>
      <vt:lpstr>封4​​</vt:lpstr>
      <vt:lpstr>封5​​</vt:lpstr>
      <vt:lpstr>封6​​</vt:lpstr>
      <vt:lpstr>封7​​</vt:lpstr>
      <vt:lpstr>封8​​</vt:lpstr>
      <vt:lpstr>封9​​</vt:lpstr>
      <vt:lpstr>目1​​</vt:lpstr>
      <vt:lpstr>目2​​</vt:lpstr>
      <vt:lpstr>目3​​</vt:lpstr>
      <vt:lpstr>目4​​</vt:lpstr>
      <vt:lpstr>目5​​</vt:lpstr>
      <vt:lpstr>目6​​</vt:lpstr>
      <vt:lpstr>目7​​</vt:lpstr>
      <vt:lpstr>目8​​</vt:lpstr>
      <vt:lpstr>内页​​</vt:lpstr>
      <vt:lpstr>PowerPoint 演示文稿</vt:lpstr>
      <vt:lpstr>PowerPoint 演示文稿</vt:lpstr>
      <vt:lpstr>问题背景与研究内容</vt:lpstr>
      <vt:lpstr>问题背景与研究内容</vt:lpstr>
      <vt:lpstr>问题背景与研究内容</vt:lpstr>
      <vt:lpstr>问题背景与研究内容</vt:lpstr>
      <vt:lpstr>ReL4系统设计与实现</vt:lpstr>
      <vt:lpstr>ReL4系统设计与实现</vt:lpstr>
      <vt:lpstr>ReL4系统设计与实现</vt:lpstr>
      <vt:lpstr>ReL4系统设计与实现</vt:lpstr>
      <vt:lpstr>ReL4系统评估</vt:lpstr>
      <vt:lpstr>ReL4系统评估</vt:lpstr>
      <vt:lpstr>ReL4系统评估</vt:lpstr>
      <vt:lpstr>ReL4系统评估</vt:lpstr>
      <vt:lpstr>ReL4系统评估</vt:lpstr>
      <vt:lpstr>总结与展望</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韩宇</dc:creator>
  <cp:lastModifiedBy>东海 廖</cp:lastModifiedBy>
  <cp:revision>657</cp:revision>
  <dcterms:created xsi:type="dcterms:W3CDTF">2016-11-28T11:30:35Z</dcterms:created>
  <dcterms:modified xsi:type="dcterms:W3CDTF">2025-05-21T06:50:19Z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v-yunxl@microsoft.com</vt:lpwstr>
  </property>
  <property fmtid="{D5CDD505-2E9C-101B-9397-08002B2CF9AE}" pid="5" name="MSIP_Label_f42aa342-8706-4288-bd11-ebb85995028c_SetDate">
    <vt:lpwstr>2019-04-12T06:42:33.4777185Z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f2877715-b2cf-4189-b763-9fb10023ee09</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